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8" r:id="rId3"/>
    <p:sldId id="300" r:id="rId4"/>
    <p:sldId id="301" r:id="rId5"/>
    <p:sldId id="321" r:id="rId6"/>
    <p:sldId id="305" r:id="rId7"/>
    <p:sldId id="306" r:id="rId8"/>
    <p:sldId id="329" r:id="rId9"/>
    <p:sldId id="308" r:id="rId10"/>
    <p:sldId id="309" r:id="rId11"/>
    <p:sldId id="311" r:id="rId12"/>
    <p:sldId id="302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288" r:id="rId21"/>
    <p:sldId id="278" r:id="rId22"/>
    <p:sldId id="264" r:id="rId23"/>
    <p:sldId id="283" r:id="rId24"/>
    <p:sldId id="285" r:id="rId25"/>
    <p:sldId id="286" r:id="rId26"/>
    <p:sldId id="289" r:id="rId27"/>
    <p:sldId id="287" r:id="rId28"/>
    <p:sldId id="333" r:id="rId29"/>
    <p:sldId id="328" r:id="rId30"/>
    <p:sldId id="330" r:id="rId31"/>
    <p:sldId id="331" r:id="rId32"/>
    <p:sldId id="293" r:id="rId33"/>
    <p:sldId id="292" r:id="rId34"/>
    <p:sldId id="325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3796" autoAdjust="0"/>
  </p:normalViewPr>
  <p:slideViewPr>
    <p:cSldViewPr>
      <p:cViewPr varScale="1">
        <p:scale>
          <a:sx n="114" d="100"/>
          <a:sy n="114" d="100"/>
        </p:scale>
        <p:origin x="13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574-9881-4084-A91F-10F006C5E18B}" type="datetimeFigureOut">
              <a:rPr lang="ko-KR" altLang="en-US" smtClean="0"/>
              <a:pPr/>
              <a:t>2014-05-07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5B9D6-0A13-4730-9B67-46A3C1763D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32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Native</a:t>
            </a:r>
            <a:r>
              <a:rPr lang="en-US" altLang="ko-KR" baseline="0" dirty="0" smtClean="0"/>
              <a:t> code : </a:t>
            </a:r>
            <a:r>
              <a:rPr lang="ko-KR" altLang="en-US" baseline="0" dirty="0" smtClean="0"/>
              <a:t>플랫폼에 종속적인 기계언어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B9D6-0A13-4730-9B67-46A3C1763DEE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91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CC1040-5429-4F63-8E6D-9D322CD3FF88}" type="datetimeFigureOut">
              <a:rPr lang="ko-KR" altLang="en-US" smtClean="0"/>
              <a:pPr/>
              <a:t>2014-05-07</a:t>
            </a:fld>
            <a:endParaRPr lang="ko-KR" altLang="en-US" dirty="0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2014-05-07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2014-05-07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200000"/>
              </a:lnSpc>
              <a:buFont typeface="Arial" pitchFamily="34" charset="0"/>
              <a:buChar char="•"/>
              <a:defRPr sz="2000"/>
            </a:lvl1pPr>
            <a:lvl2pPr>
              <a:lnSpc>
                <a:spcPct val="200000"/>
              </a:lnSpc>
              <a:buFont typeface="Wingdings" pitchFamily="2" charset="2"/>
              <a:buChar char="Ø"/>
              <a:defRPr sz="1800"/>
            </a:lvl2pPr>
            <a:lvl3pPr>
              <a:lnSpc>
                <a:spcPct val="200000"/>
              </a:lnSpc>
              <a:defRPr sz="1600"/>
            </a:lvl3pPr>
            <a:lvl4pPr>
              <a:lnSpc>
                <a:spcPct val="200000"/>
              </a:lnSpc>
              <a:defRPr sz="1400"/>
            </a:lvl4pPr>
            <a:lvl5pPr>
              <a:lnSpc>
                <a:spcPct val="200000"/>
              </a:lnSpc>
              <a:defRPr sz="1400"/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2014-05-07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buFont typeface="Wingdings" pitchFamily="2" charset="2"/>
              <a:buChar char="§"/>
              <a:defRPr sz="3600"/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2014-05-07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2014-05-07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2014-05-07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2014-05-07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2014-05-07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2014-05-07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CC1040-5429-4F63-8E6D-9D322CD3FF88}" type="datetimeFigureOut">
              <a:rPr lang="ko-KR" altLang="en-US" smtClean="0"/>
              <a:pPr/>
              <a:t>2014-05-07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CC1040-5429-4F63-8E6D-9D322CD3FF88}" type="datetimeFigureOut">
              <a:rPr lang="ko-KR" altLang="en-US" smtClean="0"/>
              <a:pPr/>
              <a:t>2014-05-07</a:t>
            </a:fld>
            <a:endParaRPr lang="ko-KR" altLang="en-US" dirty="0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lnSpc>
          <a:spcPct val="150000"/>
        </a:lnSpc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lnSpc>
          <a:spcPct val="150000"/>
        </a:lnSpc>
        <a:spcBef>
          <a:spcPts val="324"/>
        </a:spcBef>
        <a:buClr>
          <a:schemeClr val="accent1"/>
        </a:buClr>
        <a:buFont typeface="Verdana"/>
        <a:buChar char="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lnSpc>
          <a:spcPct val="150000"/>
        </a:lnSpc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lnSpc>
          <a:spcPct val="150000"/>
        </a:lnSpc>
        <a:spcBef>
          <a:spcPts val="350"/>
        </a:spcBef>
        <a:buClr>
          <a:schemeClr val="accent2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lnSpc>
          <a:spcPct val="150000"/>
        </a:lnSpc>
        <a:spcBef>
          <a:spcPts val="350"/>
        </a:spcBef>
        <a:buClr>
          <a:schemeClr val="accent2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eveloper.android.com/sdk/ndk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ygwin.com/instal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6600" dirty="0" smtClean="0"/>
              <a:t/>
            </a:r>
            <a:br>
              <a:rPr lang="en-US" altLang="ko-KR" sz="6600" dirty="0" smtClean="0"/>
            </a:br>
            <a:r>
              <a:rPr lang="en-US" altLang="ko-KR" sz="6600" dirty="0" smtClean="0"/>
              <a:t>JNI</a:t>
            </a:r>
            <a:endParaRPr lang="ko-KR" altLang="en-US" sz="6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59632" y="3645024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2014</a:t>
            </a:r>
            <a:r>
              <a:rPr lang="ko-KR" altLang="en-US" sz="2000" dirty="0" smtClean="0"/>
              <a:t>학년도 </a:t>
            </a:r>
            <a:r>
              <a:rPr lang="en-US" altLang="ko-KR" sz="2000" dirty="0" smtClean="0"/>
              <a:t>3-1</a:t>
            </a:r>
          </a:p>
          <a:p>
            <a:r>
              <a:rPr lang="ko-KR" altLang="en-US" sz="2000" dirty="0" smtClean="0"/>
              <a:t>정보컴퓨터공학</a:t>
            </a:r>
            <a:r>
              <a:rPr lang="ko-KR" altLang="en-US" sz="2000" dirty="0"/>
              <a:t>부</a:t>
            </a:r>
            <a:endParaRPr lang="en-US" altLang="ko-KR" sz="2000" dirty="0" smtClean="0"/>
          </a:p>
          <a:p>
            <a:r>
              <a:rPr lang="ko-KR" altLang="en-US" sz="2000" dirty="0" smtClean="0"/>
              <a:t>컴퓨터 소프트웨어 설계 및 실험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아래 화면에서 다음 버튼을 누름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설치 시작하고 오류 메시지 같은 게 뜨면 그냥 </a:t>
            </a:r>
            <a:r>
              <a:rPr lang="en-US" altLang="ko-KR" dirty="0" smtClean="0"/>
              <a:t>OK </a:t>
            </a:r>
            <a:r>
              <a:rPr lang="ko-KR" altLang="en-US" dirty="0" smtClean="0"/>
              <a:t>클릭하면 됨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Cygwin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91039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320" y="3284984"/>
            <a:ext cx="39175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771800" y="5805264"/>
            <a:ext cx="864096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인스톨 완료 후 체크박스 선택 후 마침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시작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프로그램</a:t>
            </a:r>
            <a:r>
              <a:rPr lang="en-US" altLang="ko-KR" dirty="0" smtClean="0"/>
              <a:t>-&gt;</a:t>
            </a:r>
            <a:r>
              <a:rPr lang="en-US" altLang="ko-KR" dirty="0" err="1" smtClean="0"/>
              <a:t>cygwin</a:t>
            </a:r>
            <a:r>
              <a:rPr lang="en-US" altLang="ko-KR" dirty="0" smtClean="0"/>
              <a:t>-</a:t>
            </a:r>
            <a:r>
              <a:rPr lang="en-US" altLang="ko-KR" dirty="0"/>
              <a:t>&gt;</a:t>
            </a:r>
            <a:r>
              <a:rPr lang="en-US" altLang="ko-KR" dirty="0" smtClean="0"/>
              <a:t>Cygwin Terminal</a:t>
            </a:r>
            <a:r>
              <a:rPr lang="ko-KR" altLang="en-US" dirty="0" smtClean="0"/>
              <a:t>이 있는 걸 확인할 수 있음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Cygwin</a:t>
            </a:r>
            <a:r>
              <a:rPr lang="ko-KR" altLang="en-US" dirty="0" smtClean="0"/>
              <a:t>설치</a:t>
            </a:r>
            <a:endParaRPr lang="ko-KR" altLang="en-US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383920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483768" y="5805264"/>
            <a:ext cx="864096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146" name="Picture 2" descr="C:\Users\Chris\AppData\Local\Temp\SNAGHTML17a149d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05" y="3408798"/>
            <a:ext cx="4688083" cy="28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 </a:t>
            </a:r>
            <a:r>
              <a:rPr lang="en-US" altLang="ko-KR" dirty="0" smtClean="0"/>
              <a:t>JNI</a:t>
            </a:r>
            <a:r>
              <a:rPr lang="ko-KR" altLang="en-US" dirty="0" smtClean="0"/>
              <a:t>를 사용하기 위해서는 </a:t>
            </a:r>
            <a:r>
              <a:rPr lang="en-US" altLang="ko-KR" dirty="0" smtClean="0"/>
              <a:t>NDK</a:t>
            </a:r>
            <a:r>
              <a:rPr lang="ko-KR" altLang="en-US" dirty="0" smtClean="0"/>
              <a:t>를 설치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Android NDK</a:t>
            </a:r>
            <a:r>
              <a:rPr lang="ko-KR" altLang="en-US" dirty="0" smtClean="0"/>
              <a:t>의 이용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err="1" smtClean="0"/>
              <a:t>안드로이드에서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C/C++</a:t>
            </a:r>
            <a:r>
              <a:rPr lang="ko-KR" altLang="en-US" dirty="0" smtClean="0"/>
              <a:t>로 된 </a:t>
            </a:r>
            <a:r>
              <a:rPr lang="en-US" altLang="ko-KR" dirty="0" smtClean="0"/>
              <a:t>Native </a:t>
            </a:r>
            <a:r>
              <a:rPr lang="ko-KR" altLang="en-US" dirty="0" smtClean="0"/>
              <a:t>코드를 </a:t>
            </a:r>
            <a:r>
              <a:rPr lang="ko-KR" altLang="en-US" dirty="0" err="1" smtClean="0"/>
              <a:t>컴파일해서</a:t>
            </a:r>
            <a:r>
              <a:rPr lang="ko-KR" altLang="en-US" dirty="0" smtClean="0"/>
              <a:t> 수행할 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 </a:t>
            </a:r>
            <a:r>
              <a:rPr lang="en-US" altLang="ko-KR" dirty="0" smtClean="0"/>
              <a:t>JNI</a:t>
            </a:r>
            <a:r>
              <a:rPr lang="ko-KR" altLang="en-US" dirty="0" smtClean="0"/>
              <a:t>를 이용하여 </a:t>
            </a:r>
            <a:r>
              <a:rPr lang="en-US" altLang="ko-KR" dirty="0" smtClean="0"/>
              <a:t>Java class</a:t>
            </a:r>
            <a:r>
              <a:rPr lang="ko-KR" altLang="en-US" dirty="0" smtClean="0"/>
              <a:t>에서 사용하고자 할 때 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NDK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smtClean="0">
                <a:hlinkClick r:id="rId2"/>
              </a:rPr>
              <a:t>http://developer.android.com/sdk/ndk/index.html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에서 자신의 컴퓨터의 </a:t>
            </a:r>
            <a:r>
              <a:rPr lang="en-US" altLang="ko-KR" sz="1800" dirty="0" smtClean="0"/>
              <a:t>window bit</a:t>
            </a:r>
            <a:r>
              <a:rPr lang="ko-KR" altLang="en-US" sz="1800" dirty="0" smtClean="0"/>
              <a:t>에 맞는 파일을 다운로드</a:t>
            </a:r>
            <a:endParaRPr lang="en-US" altLang="ko-KR" sz="18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NDK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636912"/>
            <a:ext cx="4248472" cy="407439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447764" y="5229200"/>
            <a:ext cx="4320480" cy="5693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다운로드 한 압축파일을 </a:t>
            </a:r>
            <a:r>
              <a:rPr lang="en-US" altLang="ko-KR" dirty="0" smtClean="0"/>
              <a:t>D:\cygwin\home\</a:t>
            </a:r>
            <a:r>
              <a:rPr lang="ko-KR" altLang="en-US" dirty="0" smtClean="0"/>
              <a:t>사용자이름</a:t>
            </a:r>
            <a:r>
              <a:rPr lang="en-US" altLang="ko-KR" dirty="0" smtClean="0"/>
              <a:t>\ </a:t>
            </a:r>
            <a:r>
              <a:rPr lang="ko-KR" altLang="en-US" dirty="0" smtClean="0"/>
              <a:t>안에 압축해제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NDK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077414" y="4581128"/>
            <a:ext cx="2016224" cy="21602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 descr="C:\Users\gl2een\Documents\Snagit\2013-04-29 오전 12-34-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61245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 smtClean="0"/>
              <a:t>바탕화면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/>
              <a:t>내 컴퓨터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시스템 속성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고급 </a:t>
            </a:r>
            <a:r>
              <a:rPr lang="en-US" altLang="ko-KR" dirty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환경 변수 선택</a:t>
            </a:r>
            <a:endParaRPr lang="en-US" altLang="ko-KR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ko-KR" altLang="en-US" dirty="0" smtClean="0"/>
              <a:t>사용자 변수에 </a:t>
            </a:r>
            <a:r>
              <a:rPr lang="en-US" altLang="ko-KR" dirty="0" smtClean="0"/>
              <a:t>‘Path’</a:t>
            </a:r>
            <a:r>
              <a:rPr lang="ko-KR" altLang="en-US" dirty="0" smtClean="0"/>
              <a:t>가</a:t>
            </a:r>
            <a:r>
              <a:rPr lang="en-US" altLang="ko-KR" dirty="0"/>
              <a:t> </a:t>
            </a:r>
            <a:r>
              <a:rPr lang="ko-KR" altLang="en-US" dirty="0" smtClean="0"/>
              <a:t>있다면</a:t>
            </a:r>
            <a:endParaRPr lang="en-US" altLang="ko-KR" dirty="0" smtClean="0"/>
          </a:p>
          <a:p>
            <a:pPr lvl="1">
              <a:lnSpc>
                <a:spcPct val="100000"/>
              </a:lnSpc>
            </a:pPr>
            <a:r>
              <a:rPr lang="en-US" altLang="ko-KR" dirty="0" smtClean="0"/>
              <a:t>Path </a:t>
            </a:r>
            <a:r>
              <a:rPr lang="ko-KR" altLang="en-US" dirty="0" smtClean="0"/>
              <a:t>변수 선택 후 편집</a:t>
            </a:r>
            <a:r>
              <a:rPr lang="en-US" altLang="ko-KR" dirty="0" smtClean="0"/>
              <a:t>(E)</a:t>
            </a:r>
            <a:r>
              <a:rPr lang="ko-KR" altLang="en-US" dirty="0" smtClean="0"/>
              <a:t> 버튼 클릭</a:t>
            </a:r>
            <a:endParaRPr lang="en-US" altLang="ko-KR" dirty="0" smtClean="0"/>
          </a:p>
          <a:p>
            <a:pPr>
              <a:lnSpc>
                <a:spcPct val="100000"/>
              </a:lnSpc>
            </a:pPr>
            <a:r>
              <a:rPr lang="ko-KR" altLang="en-US" dirty="0" smtClean="0"/>
              <a:t>없다면</a:t>
            </a:r>
            <a:endParaRPr lang="en-US" altLang="ko-KR" dirty="0" smtClean="0"/>
          </a:p>
          <a:p>
            <a:pPr lvl="1">
              <a:lnSpc>
                <a:spcPct val="100000"/>
              </a:lnSpc>
            </a:pPr>
            <a:r>
              <a:rPr lang="ko-KR" altLang="en-US" dirty="0" smtClean="0"/>
              <a:t>새로 만들기</a:t>
            </a:r>
            <a:r>
              <a:rPr lang="en-US" altLang="ko-KR" dirty="0" smtClean="0"/>
              <a:t>(N)</a:t>
            </a:r>
            <a:r>
              <a:rPr lang="ko-KR" altLang="en-US" dirty="0" smtClean="0"/>
              <a:t> 클릭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NDK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773" y="3586764"/>
            <a:ext cx="3518597" cy="315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2915816" y="6093296"/>
            <a:ext cx="1296144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050" name="Picture 2" descr="C:\Users\Chris\AppData\Local\Temp\SNAGHTML14e27a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60563"/>
            <a:ext cx="3580362" cy="31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364088" y="4790459"/>
            <a:ext cx="1944216" cy="2947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932040" y="4562547"/>
            <a:ext cx="9361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gl2een\Documents\Snagit\2013-04-29 오전 12-44-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50" y="4797153"/>
            <a:ext cx="39338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편집 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변수 값의 끝에 </a:t>
            </a:r>
            <a:r>
              <a:rPr lang="en-US" altLang="ko-KR" dirty="0" smtClean="0"/>
              <a:t>;</a:t>
            </a:r>
            <a:r>
              <a:rPr lang="ko-KR" altLang="en-US" dirty="0" smtClean="0"/>
              <a:t>가 없다면 </a:t>
            </a:r>
            <a:r>
              <a:rPr lang="en-US" altLang="ko-KR" dirty="0" smtClean="0"/>
              <a:t>;</a:t>
            </a:r>
            <a:r>
              <a:rPr lang="ko-KR" altLang="en-US" dirty="0" smtClean="0"/>
              <a:t>을 입력하고 </a:t>
            </a:r>
            <a:r>
              <a:rPr lang="en-US" altLang="ko-KR" dirty="0" err="1" smtClean="0"/>
              <a:t>ndk</a:t>
            </a:r>
            <a:r>
              <a:rPr lang="en-US" altLang="ko-KR" dirty="0" smtClean="0"/>
              <a:t> </a:t>
            </a:r>
            <a:r>
              <a:rPr lang="ko-KR" altLang="en-US" dirty="0" smtClean="0"/>
              <a:t>경로를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입력 후 확인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marL="109728" indent="0">
              <a:buNone/>
            </a:pPr>
            <a:endParaRPr lang="en-US" altLang="ko-KR" dirty="0"/>
          </a:p>
          <a:p>
            <a:r>
              <a:rPr lang="ko-KR" altLang="en-US" dirty="0" smtClean="0"/>
              <a:t>새로 등록 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변수 이름에  </a:t>
            </a:r>
            <a:r>
              <a:rPr lang="en-US" altLang="ko-KR" dirty="0" smtClean="0"/>
              <a:t>Path</a:t>
            </a:r>
            <a:r>
              <a:rPr lang="ko-KR" altLang="en-US" dirty="0" smtClean="0"/>
              <a:t>를 입력하고 변수 값에 </a:t>
            </a:r>
            <a:r>
              <a:rPr lang="en-US" altLang="ko-KR" dirty="0" err="1" smtClean="0"/>
              <a:t>ndk</a:t>
            </a:r>
            <a:r>
              <a:rPr lang="en-US" altLang="ko-KR" dirty="0" smtClean="0"/>
              <a:t> </a:t>
            </a:r>
            <a:r>
              <a:rPr lang="ko-KR" altLang="en-US" dirty="0" smtClean="0"/>
              <a:t>경로 입력 후</a:t>
            </a:r>
            <a:r>
              <a:rPr lang="en-US" altLang="ko-KR" dirty="0" smtClean="0"/>
              <a:t> </a:t>
            </a:r>
            <a:r>
              <a:rPr lang="ko-KR" altLang="en-US" dirty="0" smtClean="0"/>
              <a:t>확인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NDK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4022551" y="2780928"/>
            <a:ext cx="3933825" cy="1295401"/>
            <a:chOff x="4018632" y="2852936"/>
            <a:chExt cx="3933825" cy="1295401"/>
          </a:xfrm>
        </p:grpSpPr>
        <p:pic>
          <p:nvPicPr>
            <p:cNvPr id="4098" name="Picture 2" descr="C:\Users\gl2een\AppData\Local\Temp\SNAGHTML140a089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632" y="2852936"/>
              <a:ext cx="3933825" cy="1295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/>
          </p:nvSpPr>
          <p:spPr>
            <a:xfrm>
              <a:off x="5285407" y="3248611"/>
              <a:ext cx="2520280" cy="50405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5292080" y="5192824"/>
            <a:ext cx="2448272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altLang="ko-KR" dirty="0" smtClean="0"/>
              <a:t>android-</a:t>
            </a:r>
            <a:r>
              <a:rPr lang="en-US" altLang="ko-KR" dirty="0" err="1" smtClean="0"/>
              <a:t>ndk</a:t>
            </a:r>
            <a:r>
              <a:rPr lang="en-US" altLang="ko-KR" dirty="0" smtClean="0"/>
              <a:t>-</a:t>
            </a:r>
            <a:r>
              <a:rPr lang="en-US" altLang="ko-KR" dirty="0" err="1" smtClean="0"/>
              <a:t>r9d</a:t>
            </a:r>
            <a:r>
              <a:rPr lang="en-US" altLang="ko-KR" dirty="0" smtClean="0"/>
              <a:t>\samples\hello-</a:t>
            </a:r>
            <a:r>
              <a:rPr lang="en-US" altLang="ko-KR" dirty="0" err="1" smtClean="0"/>
              <a:t>jni</a:t>
            </a:r>
            <a:r>
              <a:rPr lang="en-US" altLang="ko-KR" dirty="0" smtClean="0"/>
              <a:t>\</a:t>
            </a:r>
            <a:r>
              <a:rPr lang="en-US" altLang="ko-KR" dirty="0" err="1" smtClean="0"/>
              <a:t>jni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이동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NDK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08920"/>
            <a:ext cx="4709546" cy="301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i="1" dirty="0" err="1" smtClean="0"/>
              <a:t>cmd</a:t>
            </a:r>
            <a:r>
              <a:rPr lang="ko-KR" altLang="en-US" i="1" dirty="0" smtClean="0"/>
              <a:t>창에 </a:t>
            </a:r>
            <a:r>
              <a:rPr lang="en-US" altLang="ko-KR" i="1" dirty="0" err="1" smtClean="0"/>
              <a:t>ndk</a:t>
            </a:r>
            <a:r>
              <a:rPr lang="en-US" altLang="ko-KR" i="1" dirty="0" smtClean="0"/>
              <a:t>-build</a:t>
            </a:r>
            <a:r>
              <a:rPr lang="ko-KR" altLang="en-US" i="1" dirty="0" smtClean="0"/>
              <a:t> </a:t>
            </a:r>
            <a:r>
              <a:rPr lang="ko-KR" altLang="en-US" dirty="0" smtClean="0"/>
              <a:t>명령어 입력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NDK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204864"/>
            <a:ext cx="4614664" cy="399973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843808" y="3933056"/>
            <a:ext cx="3495464" cy="21602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Hello-</a:t>
            </a:r>
            <a:r>
              <a:rPr lang="en-US" altLang="ko-KR" dirty="0" err="1" smtClean="0"/>
              <a:t>jni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폴더에 </a:t>
            </a:r>
            <a:r>
              <a:rPr lang="en-US" altLang="ko-KR" dirty="0" err="1" smtClean="0"/>
              <a:t>libs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obj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 생성 확인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NDK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426470"/>
            <a:ext cx="4709546" cy="301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54841"/>
            <a:ext cx="4680520" cy="298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5508104" y="4293096"/>
            <a:ext cx="3096344" cy="36004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300" dirty="0" smtClean="0"/>
              <a:t>JNI </a:t>
            </a:r>
            <a:r>
              <a:rPr lang="ko-KR" altLang="en-US" sz="2300" dirty="0" smtClean="0"/>
              <a:t>환경 구축</a:t>
            </a:r>
            <a:endParaRPr lang="en-US" altLang="ko-KR" sz="2300" dirty="0" smtClean="0"/>
          </a:p>
          <a:p>
            <a:r>
              <a:rPr lang="en-US" altLang="ko-KR" sz="2300" dirty="0" smtClean="0"/>
              <a:t>JNI</a:t>
            </a:r>
            <a:r>
              <a:rPr lang="ko-KR" altLang="en-US" sz="2300" dirty="0" smtClean="0"/>
              <a:t>의 개념</a:t>
            </a:r>
            <a:endParaRPr lang="en-US" altLang="ko-KR" sz="2300" dirty="0" smtClean="0"/>
          </a:p>
          <a:p>
            <a:r>
              <a:rPr lang="en-US" altLang="ko-KR" sz="2300" dirty="0" smtClean="0"/>
              <a:t>JNI </a:t>
            </a:r>
            <a:r>
              <a:rPr lang="ko-KR" altLang="en-US" sz="2300" dirty="0" smtClean="0"/>
              <a:t>사용</a:t>
            </a:r>
            <a:endParaRPr lang="en-US" altLang="ko-KR" sz="2300" dirty="0" smtClean="0"/>
          </a:p>
          <a:p>
            <a:endParaRPr lang="en-US" altLang="ko-KR" sz="23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/>
              <a:t> </a:t>
            </a:r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829761"/>
          </a:xfrm>
        </p:spPr>
        <p:txBody>
          <a:bodyPr>
            <a:noAutofit/>
          </a:bodyPr>
          <a:lstStyle/>
          <a:p>
            <a:r>
              <a:rPr lang="en-US" altLang="ko-KR" sz="6000" dirty="0" smtClean="0"/>
              <a:t>JNI</a:t>
            </a:r>
            <a:r>
              <a:rPr lang="ko-KR" altLang="en-US" sz="6000" dirty="0" smtClean="0"/>
              <a:t>의 개념</a:t>
            </a:r>
            <a:endParaRPr lang="en-US" altLang="ko-KR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자바가상 머신 </a:t>
            </a:r>
            <a:r>
              <a:rPr lang="en-US" altLang="ko-KR" dirty="0" smtClean="0"/>
              <a:t>(Java Virtual Machine)</a:t>
            </a:r>
          </a:p>
          <a:p>
            <a:pPr lvl="1"/>
            <a:r>
              <a:rPr lang="ko-KR" altLang="en-US" dirty="0" smtClean="0"/>
              <a:t>자바 바이트코드를 실행할 수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일반적으로 인터프리터 방식으로 실행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자바가상 머신의 특징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스택 기반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C</a:t>
            </a:r>
            <a:r>
              <a:rPr lang="ko-KR" altLang="en-US" dirty="0" smtClean="0"/>
              <a:t>와 같이 주소 값을 임의로 조작하는 포인터 연산 불가능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JVM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Java Native Interface</a:t>
            </a:r>
          </a:p>
          <a:p>
            <a:pPr lvl="1"/>
            <a:r>
              <a:rPr lang="ko-KR" altLang="en-US" dirty="0" smtClean="0"/>
              <a:t>자바 이외의 언어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네이티브</a:t>
            </a:r>
            <a:r>
              <a:rPr lang="ko-KR" altLang="en-US" dirty="0" smtClean="0"/>
              <a:t> 언어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만들어진 모듈이나 애플리케이션과 자바 클래스가 서로 상호작용 할 수 있게 정의한 인터페이스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자바가상 머신</a:t>
            </a:r>
            <a:r>
              <a:rPr lang="en-US" altLang="ko-KR" dirty="0" smtClean="0"/>
              <a:t>(JVM)</a:t>
            </a:r>
            <a:r>
              <a:rPr lang="ko-KR" altLang="en-US" dirty="0" smtClean="0"/>
              <a:t>이 원시 메소드를 적재하고 수행할 수 있도록 함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JNI</a:t>
            </a:r>
            <a:r>
              <a:rPr lang="ko-KR" altLang="en-US" dirty="0" smtClean="0"/>
              <a:t>가 자바가상머신내에 포함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 자바가상 머신이 호스트 운영체제상의 입출력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그래픽스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네트워킹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스레드 같은 기능들을 작동하기 위한 로컬 시스템 호출을 수행할 수 있도록 함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b="1" dirty="0" smtClean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JNI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4900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dirty="0" err="1" smtClean="0"/>
              <a:t>안드로이드</a:t>
            </a:r>
            <a:r>
              <a:rPr lang="ko-KR" altLang="en-US" dirty="0" smtClean="0"/>
              <a:t> 프레임워크는 </a:t>
            </a:r>
            <a:r>
              <a:rPr lang="en-US" altLang="ko-KR" dirty="0" smtClean="0"/>
              <a:t>C/C++</a:t>
            </a:r>
            <a:r>
              <a:rPr lang="ko-KR" altLang="en-US" dirty="0" smtClean="0"/>
              <a:t>기반 모듈이 계층별로 구성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C/C++</a:t>
            </a:r>
            <a:r>
              <a:rPr lang="ko-KR" altLang="en-US" dirty="0" smtClean="0"/>
              <a:t> </a:t>
            </a:r>
            <a:r>
              <a:rPr lang="en-US" altLang="ko-KR" dirty="0" smtClean="0"/>
              <a:t>Layer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JAVA Layer</a:t>
            </a:r>
            <a:r>
              <a:rPr lang="ko-KR" altLang="en-US" dirty="0" smtClean="0"/>
              <a:t>가 서로 상호작용하면서 동작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C/C++</a:t>
            </a:r>
            <a:r>
              <a:rPr lang="ko-KR" altLang="en-US" dirty="0" smtClean="0"/>
              <a:t>과 자바 레이어가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유기적으로 동작하기 위해 상위 계층과 하위 계층을 연결해주는 매개체가 필요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sz="2200" dirty="0" smtClean="0">
                <a:sym typeface="Wingdings" pitchFamily="2" charset="2"/>
              </a:rPr>
              <a:t>                </a:t>
            </a:r>
            <a:r>
              <a:rPr lang="ko-KR" altLang="en-US" sz="2200" dirty="0" smtClean="0"/>
              <a:t>그 매개체가 </a:t>
            </a:r>
            <a:r>
              <a:rPr lang="en-US" altLang="ko-KR" sz="2200" dirty="0" smtClean="0"/>
              <a:t>JNI !!!!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JNI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(cont)</a:t>
            </a:r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5076056" y="1556792"/>
            <a:ext cx="3816424" cy="4824536"/>
            <a:chOff x="4067944" y="2666581"/>
            <a:chExt cx="4896544" cy="3830624"/>
          </a:xfrm>
        </p:grpSpPr>
        <p:grpSp>
          <p:nvGrpSpPr>
            <p:cNvPr id="8" name="그룹 7"/>
            <p:cNvGrpSpPr/>
            <p:nvPr/>
          </p:nvGrpSpPr>
          <p:grpSpPr>
            <a:xfrm>
              <a:off x="4067944" y="2666581"/>
              <a:ext cx="4896544" cy="3830624"/>
              <a:chOff x="4067944" y="2666581"/>
              <a:chExt cx="4896544" cy="3830624"/>
            </a:xfrm>
          </p:grpSpPr>
          <p:pic>
            <p:nvPicPr>
              <p:cNvPr id="4" name="Picture 2" descr="http://winghm.wooriweb.net/r0/files/attach/images/1886/892/001/android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2666581"/>
                <a:ext cx="4896544" cy="3830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모서리가 둥근 직사각형 4"/>
              <p:cNvSpPr/>
              <p:nvPr/>
            </p:nvSpPr>
            <p:spPr>
              <a:xfrm>
                <a:off x="5292080" y="4949192"/>
                <a:ext cx="2286594" cy="57606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/>
                    </a:solidFill>
                  </a:rPr>
                  <a:t>C/C++ Layer</a:t>
                </a:r>
                <a:endPara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모서리가 둥근 직사각형 5"/>
            <p:cNvSpPr/>
            <p:nvPr/>
          </p:nvSpPr>
          <p:spPr>
            <a:xfrm>
              <a:off x="5292080" y="2723754"/>
              <a:ext cx="2194206" cy="5760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rPr>
                <a:t>JAVA</a:t>
              </a:r>
              <a:r>
                <a:rPr lang="ko-KR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rPr>
                <a:t> </a:t>
              </a:r>
              <a:r>
                <a:rPr lang="en-US" altLang="ko-KR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rPr>
                <a:t>Layer</a:t>
              </a:r>
              <a:endParaRPr lang="ko-KR" alt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위쪽/아래쪽 화살표 6"/>
            <p:cNvSpPr/>
            <p:nvPr/>
          </p:nvSpPr>
          <p:spPr>
            <a:xfrm>
              <a:off x="5730921" y="3456187"/>
              <a:ext cx="1300222" cy="1440160"/>
            </a:xfrm>
            <a:prstGeom prst="up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</a:rPr>
                <a:t>JNI</a:t>
              </a:r>
              <a:endParaRPr lang="ko-KR" altLang="en-US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091687"/>
          </a:xfrm>
        </p:spPr>
        <p:txBody>
          <a:bodyPr/>
          <a:lstStyle/>
          <a:p>
            <a:r>
              <a:rPr lang="ko-KR" altLang="en-US" dirty="0" smtClean="0"/>
              <a:t>자바 클래스에서 </a:t>
            </a:r>
            <a:r>
              <a:rPr lang="en-US" altLang="ko-KR" dirty="0" smtClean="0"/>
              <a:t>C</a:t>
            </a:r>
            <a:r>
              <a:rPr lang="ko-KR" altLang="en-US" dirty="0" smtClean="0"/>
              <a:t>언어로 작성 된 라이브러리에 포함된 특정 함수를 사용하고 싶은 경우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C </a:t>
            </a:r>
            <a:r>
              <a:rPr lang="ko-KR" altLang="en-US" dirty="0" smtClean="0"/>
              <a:t>프로그램에서 자바 클래스 라이브러리를 사용하고 싶은 경우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JNI</a:t>
            </a:r>
            <a:r>
              <a:rPr lang="ko-KR" altLang="en-US" dirty="0" smtClean="0"/>
              <a:t>의 활용</a:t>
            </a:r>
            <a:endParaRPr lang="ko-KR" altLang="en-US" dirty="0"/>
          </a:p>
        </p:txBody>
      </p:sp>
      <p:grpSp>
        <p:nvGrpSpPr>
          <p:cNvPr id="28" name="그룹 27"/>
          <p:cNvGrpSpPr/>
          <p:nvPr/>
        </p:nvGrpSpPr>
        <p:grpSpPr>
          <a:xfrm>
            <a:off x="1763688" y="3717032"/>
            <a:ext cx="5544616" cy="2664296"/>
            <a:chOff x="1763688" y="3573016"/>
            <a:chExt cx="5544616" cy="2664296"/>
          </a:xfrm>
        </p:grpSpPr>
        <p:sp>
          <p:nvSpPr>
            <p:cNvPr id="5" name="직사각형 4"/>
            <p:cNvSpPr/>
            <p:nvPr/>
          </p:nvSpPr>
          <p:spPr>
            <a:xfrm>
              <a:off x="1763688" y="3573016"/>
              <a:ext cx="5544616" cy="2664296"/>
            </a:xfrm>
            <a:prstGeom prst="rect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1907704" y="3717032"/>
              <a:ext cx="1512168" cy="237626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C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측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ko-KR" altLang="en-US" dirty="0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5652120" y="3717032"/>
              <a:ext cx="1512168" cy="237626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자바 측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  <a:p>
              <a:pPr algn="ctr"/>
              <a:endParaRPr lang="en-US" altLang="ko-KR" dirty="0" smtClean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211960" y="4437112"/>
              <a:ext cx="720080" cy="1512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JNI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2051720" y="5013176"/>
              <a:ext cx="1224136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Functions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2051720" y="5517232"/>
              <a:ext cx="1224136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Libraries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5796136" y="5013176"/>
              <a:ext cx="1224136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Classes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5796136" y="5517232"/>
              <a:ext cx="1224136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VM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5796136" y="4509120"/>
              <a:ext cx="1224136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Exception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직선 연결선 16"/>
            <p:cNvCxnSpPr>
              <a:stCxn id="9" idx="3"/>
              <a:endCxn id="8" idx="1"/>
            </p:cNvCxnSpPr>
            <p:nvPr/>
          </p:nvCxnSpPr>
          <p:spPr>
            <a:xfrm>
              <a:off x="3275856" y="5193196"/>
              <a:ext cx="936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>
              <a:stCxn id="10" idx="3"/>
              <a:endCxn id="8" idx="1"/>
            </p:cNvCxnSpPr>
            <p:nvPr/>
          </p:nvCxnSpPr>
          <p:spPr>
            <a:xfrm flipV="1">
              <a:off x="3275856" y="5193196"/>
              <a:ext cx="936104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>
              <a:stCxn id="13" idx="1"/>
              <a:endCxn id="8" idx="3"/>
            </p:cNvCxnSpPr>
            <p:nvPr/>
          </p:nvCxnSpPr>
          <p:spPr>
            <a:xfrm rot="10800000" flipV="1">
              <a:off x="4932040" y="4689140"/>
              <a:ext cx="864096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>
              <a:stCxn id="11" idx="1"/>
              <a:endCxn id="8" idx="3"/>
            </p:cNvCxnSpPr>
            <p:nvPr/>
          </p:nvCxnSpPr>
          <p:spPr>
            <a:xfrm rot="10800000">
              <a:off x="4932040" y="5193196"/>
              <a:ext cx="8640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>
              <a:stCxn id="12" idx="1"/>
              <a:endCxn id="8" idx="3"/>
            </p:cNvCxnSpPr>
            <p:nvPr/>
          </p:nvCxnSpPr>
          <p:spPr>
            <a:xfrm rot="10800000">
              <a:off x="4932040" y="5193196"/>
              <a:ext cx="864096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80060" indent="-342900"/>
            <a:r>
              <a:rPr lang="ko-KR" altLang="en-US" sz="1800" dirty="0" smtClean="0"/>
              <a:t>빠른 처리 속도를 요구하는 루틴 작성</a:t>
            </a:r>
            <a:endParaRPr lang="en-US" altLang="ko-KR" sz="1800" dirty="0" smtClean="0"/>
          </a:p>
          <a:p>
            <a:pPr marL="736092" lvl="1" indent="-342900"/>
            <a:r>
              <a:rPr lang="ko-KR" altLang="en-US" sz="1600" dirty="0" smtClean="0"/>
              <a:t>보통 자바가 </a:t>
            </a:r>
            <a:r>
              <a:rPr lang="en-US" altLang="ko-KR" sz="1600" dirty="0" smtClean="0"/>
              <a:t>Native Code</a:t>
            </a:r>
            <a:r>
              <a:rPr lang="ko-KR" altLang="en-US" sz="1600" dirty="0" smtClean="0"/>
              <a:t>에 비해서 느림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따라서 빠른 처리 속도를 필요로 하는 부분은 </a:t>
            </a:r>
            <a:r>
              <a:rPr lang="en-US" altLang="ko-KR" sz="1600" dirty="0" smtClean="0"/>
              <a:t>C/C++</a:t>
            </a:r>
            <a:r>
              <a:rPr lang="ko-KR" altLang="en-US" sz="1600" dirty="0" smtClean="0"/>
              <a:t>로 작성하고 이를 </a:t>
            </a:r>
            <a:r>
              <a:rPr lang="en-US" altLang="ko-KR" sz="1600" dirty="0" smtClean="0"/>
              <a:t>JNI</a:t>
            </a:r>
            <a:r>
              <a:rPr lang="ko-KR" altLang="en-US" sz="1600" dirty="0" smtClean="0"/>
              <a:t>를 통해 자바에서 호출하는 방식으로 속도 향상을 시킬 수 있음</a:t>
            </a:r>
            <a:r>
              <a:rPr lang="en-US" altLang="ko-KR" sz="1600" dirty="0" smtClean="0"/>
              <a:t>.</a:t>
            </a:r>
          </a:p>
          <a:p>
            <a:pPr marL="480060" indent="-342900"/>
            <a:r>
              <a:rPr lang="ko-KR" altLang="en-US" sz="1800" dirty="0" smtClean="0"/>
              <a:t>하드웨어 제어</a:t>
            </a:r>
            <a:endParaRPr lang="en-US" altLang="ko-KR" sz="1800" dirty="0" smtClean="0"/>
          </a:p>
          <a:p>
            <a:pPr marL="736092" lvl="1" indent="-342900"/>
            <a:r>
              <a:rPr lang="ko-KR" altLang="en-US" sz="1600" dirty="0" smtClean="0"/>
              <a:t>하드웨어 제어 코드를 </a:t>
            </a:r>
            <a:r>
              <a:rPr lang="en-US" altLang="ko-KR" sz="1600" dirty="0" smtClean="0"/>
              <a:t>C</a:t>
            </a:r>
            <a:r>
              <a:rPr lang="ko-KR" altLang="en-US" sz="1600" dirty="0" smtClean="0"/>
              <a:t>로 작성한 다음 </a:t>
            </a:r>
            <a:r>
              <a:rPr lang="en-US" altLang="ko-KR" sz="1600" dirty="0" smtClean="0"/>
              <a:t>JNI</a:t>
            </a:r>
            <a:r>
              <a:rPr lang="ko-KR" altLang="en-US" sz="1600" dirty="0" smtClean="0"/>
              <a:t>를 통해 자바 </a:t>
            </a:r>
            <a:r>
              <a:rPr lang="ko-KR" altLang="en-US" sz="1600" dirty="0" err="1" smtClean="0"/>
              <a:t>레이어와</a:t>
            </a:r>
            <a:r>
              <a:rPr lang="ko-KR" altLang="en-US" sz="1600" dirty="0" smtClean="0"/>
              <a:t> 연결</a:t>
            </a:r>
            <a:r>
              <a:rPr lang="en-US" altLang="ko-KR" sz="1600" dirty="0" smtClean="0"/>
              <a:t>.</a:t>
            </a:r>
          </a:p>
          <a:p>
            <a:pPr marL="480060" indent="-342900"/>
            <a:r>
              <a:rPr lang="ko-KR" altLang="en-US" sz="1800" dirty="0" smtClean="0"/>
              <a:t>기존 </a:t>
            </a:r>
            <a:r>
              <a:rPr lang="en-US" altLang="ko-KR" sz="1800" dirty="0" smtClean="0"/>
              <a:t>C/C++ </a:t>
            </a:r>
            <a:r>
              <a:rPr lang="ko-KR" altLang="en-US" sz="1800" dirty="0" smtClean="0"/>
              <a:t>프로그램의 재사용</a:t>
            </a:r>
            <a:endParaRPr lang="en-US" altLang="ko-KR" sz="1800" dirty="0" smtClean="0"/>
          </a:p>
          <a:p>
            <a:pPr marL="736092" lvl="1" indent="-342900"/>
            <a:r>
              <a:rPr lang="ko-KR" altLang="en-US" sz="1600" dirty="0" smtClean="0"/>
              <a:t>기존의 </a:t>
            </a:r>
            <a:r>
              <a:rPr lang="en-US" altLang="ko-KR" sz="1600" dirty="0" smtClean="0"/>
              <a:t>C/C++ </a:t>
            </a:r>
            <a:r>
              <a:rPr lang="ko-KR" altLang="en-US" sz="1600" dirty="0" smtClean="0"/>
              <a:t>코드를 작성했다면 굳이 자바로 동일한 코드를 작성 할 필요 없이 </a:t>
            </a:r>
            <a:r>
              <a:rPr lang="en-US" altLang="ko-KR" sz="1600" dirty="0" smtClean="0"/>
              <a:t>JNI</a:t>
            </a:r>
            <a:r>
              <a:rPr lang="ko-KR" altLang="en-US" sz="1600" dirty="0" smtClean="0"/>
              <a:t>를 통해 기존 코드를 활용할 수 있음</a:t>
            </a:r>
            <a:r>
              <a:rPr lang="en-US" altLang="ko-KR" sz="1600" dirty="0" smtClean="0"/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JNI</a:t>
            </a:r>
            <a:r>
              <a:rPr lang="ko-KR" altLang="en-US" dirty="0" smtClean="0"/>
              <a:t>의 활용 </a:t>
            </a:r>
            <a:r>
              <a:rPr lang="en-US" altLang="ko-KR" dirty="0" smtClean="0"/>
              <a:t>(cont)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829761"/>
          </a:xfrm>
        </p:spPr>
        <p:txBody>
          <a:bodyPr>
            <a:noAutofit/>
          </a:bodyPr>
          <a:lstStyle/>
          <a:p>
            <a:r>
              <a:rPr lang="en-US" altLang="ko-KR" sz="6000" dirty="0" smtClean="0"/>
              <a:t>JNI</a:t>
            </a:r>
            <a:r>
              <a:rPr lang="ko-KR" altLang="en-US" sz="6000" dirty="0" smtClean="0"/>
              <a:t> 사용</a:t>
            </a:r>
            <a:endParaRPr lang="en-US" altLang="ko-KR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/>
            </a:pPr>
            <a:r>
              <a:rPr lang="en-US" altLang="ko-KR" dirty="0"/>
              <a:t>C</a:t>
            </a:r>
            <a:r>
              <a:rPr lang="ko-KR" altLang="en-US" dirty="0"/>
              <a:t> 파일과 </a:t>
            </a:r>
            <a:r>
              <a:rPr lang="en-US" altLang="ko-KR" dirty="0" err="1"/>
              <a:t>mk</a:t>
            </a:r>
            <a:r>
              <a:rPr lang="en-US" altLang="ko-KR" dirty="0"/>
              <a:t> </a:t>
            </a:r>
            <a:r>
              <a:rPr lang="ko-KR" altLang="en-US" dirty="0"/>
              <a:t>파일 생성 </a:t>
            </a:r>
            <a:endParaRPr lang="en-US" altLang="ko-KR" dirty="0" smtClean="0"/>
          </a:p>
          <a:p>
            <a:pPr marL="566928" indent="-457200">
              <a:buFont typeface="+mj-lt"/>
              <a:buAutoNum type="arabicPeriod"/>
            </a:pPr>
            <a:r>
              <a:rPr lang="en-US" altLang="ko-KR" dirty="0" smtClean="0"/>
              <a:t>C </a:t>
            </a:r>
            <a:r>
              <a:rPr lang="ko-KR" altLang="en-US" dirty="0" smtClean="0"/>
              <a:t>코드 작성</a:t>
            </a:r>
            <a:endParaRPr lang="en-US" altLang="ko-KR" dirty="0" smtClean="0"/>
          </a:p>
          <a:p>
            <a:pPr marL="566928" indent="-457200">
              <a:buFont typeface="+mj-lt"/>
              <a:buAutoNum type="arabicPeriod"/>
            </a:pPr>
            <a:r>
              <a:rPr lang="en-US" altLang="ko-KR" dirty="0" smtClean="0"/>
              <a:t>Mk </a:t>
            </a:r>
            <a:r>
              <a:rPr lang="ko-KR" altLang="en-US" dirty="0" smtClean="0"/>
              <a:t>코드 작성</a:t>
            </a:r>
            <a:endParaRPr lang="en-US" altLang="ko-KR" dirty="0" smtClean="0"/>
          </a:p>
          <a:p>
            <a:pPr marL="566928" indent="-457200">
              <a:buFont typeface="+mj-lt"/>
              <a:buAutoNum type="arabicPeriod"/>
            </a:pPr>
            <a:r>
              <a:rPr lang="ko-KR" altLang="en-US" dirty="0" smtClean="0"/>
              <a:t>자바 코드 작성</a:t>
            </a:r>
            <a:endParaRPr lang="en-US" altLang="ko-KR" dirty="0" smtClean="0"/>
          </a:p>
          <a:p>
            <a:pPr marL="566928" indent="-457200">
              <a:buFont typeface="+mj-lt"/>
              <a:buAutoNum type="arabicPeriod"/>
            </a:pPr>
            <a:r>
              <a:rPr lang="en-US" altLang="ko-KR" dirty="0" smtClean="0"/>
              <a:t>so </a:t>
            </a:r>
            <a:r>
              <a:rPr lang="ko-KR" altLang="en-US" dirty="0" smtClean="0"/>
              <a:t>파일 생성</a:t>
            </a:r>
            <a:endParaRPr lang="en-US" altLang="ko-KR" dirty="0" smtClean="0"/>
          </a:p>
          <a:p>
            <a:pPr marL="566928" indent="-457200">
              <a:buFont typeface="+mj-lt"/>
              <a:buAutoNum type="arabicPeriod"/>
            </a:pPr>
            <a:r>
              <a:rPr lang="ko-KR" altLang="en-US" dirty="0" smtClean="0"/>
              <a:t>프로그램 실행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err="1" smtClean="0"/>
              <a:t>안드로이드</a:t>
            </a:r>
            <a:r>
              <a:rPr lang="ko-KR" altLang="en-US" dirty="0" smtClean="0"/>
              <a:t> 용 </a:t>
            </a:r>
            <a:r>
              <a:rPr lang="en-US" altLang="ko-KR" dirty="0" smtClean="0"/>
              <a:t>JNI </a:t>
            </a:r>
            <a:r>
              <a:rPr lang="ko-KR" altLang="en-US" dirty="0" smtClean="0"/>
              <a:t>개발 순서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81138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Java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JNI(C)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 JNI(C,</a:t>
                      </a:r>
                      <a:r>
                        <a:rPr lang="ko-KR" altLang="en-US" smtClean="0"/>
                        <a:t>배열</a:t>
                      </a:r>
                      <a:r>
                        <a:rPr lang="en-US" altLang="ko-KR" smtClean="0"/>
                        <a:t>)</a:t>
                      </a:r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boolean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jboolean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jbooleanArray</a:t>
                      </a:r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byte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jbyte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jbyteArray</a:t>
                      </a:r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char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jchar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jcharArray</a:t>
                      </a:r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short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jshort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jshortArray</a:t>
                      </a:r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int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jint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jintArray</a:t>
                      </a:r>
                      <a:endParaRPr lang="ko-KR" alt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long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jlong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jlongArray</a:t>
                      </a:r>
                      <a:endParaRPr lang="ko-KR" alt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float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jfloat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jfloatArray</a:t>
                      </a:r>
                      <a:endParaRPr lang="ko-KR" alt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double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jdouble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jdoubleArray</a:t>
                      </a:r>
                      <a:endParaRPr lang="ko-KR" alt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object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jobject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jObjectArray</a:t>
                      </a:r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자바와 </a:t>
            </a:r>
            <a:r>
              <a:rPr lang="en-US" altLang="ko-KR" smtClean="0"/>
              <a:t>JNI</a:t>
            </a:r>
            <a:r>
              <a:rPr lang="ko-KR" altLang="en-US" smtClean="0"/>
              <a:t>의 타입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9101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 smtClean="0"/>
              <a:t>C</a:t>
            </a:r>
            <a:r>
              <a:rPr lang="ko-KR" altLang="en-US" dirty="0" smtClean="0"/>
              <a:t> 파일과 </a:t>
            </a:r>
            <a:r>
              <a:rPr lang="en-US" altLang="ko-KR" dirty="0" err="1" smtClean="0"/>
              <a:t>mk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생성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7637"/>
            <a:ext cx="4457343" cy="380747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643" y="1340768"/>
            <a:ext cx="3384376" cy="38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829761"/>
          </a:xfrm>
        </p:spPr>
        <p:txBody>
          <a:bodyPr>
            <a:noAutofit/>
          </a:bodyPr>
          <a:lstStyle/>
          <a:p>
            <a:r>
              <a:rPr lang="en-US" altLang="ko-KR" sz="6000" dirty="0" smtClean="0"/>
              <a:t>JNI</a:t>
            </a:r>
            <a:r>
              <a:rPr lang="ko-KR" altLang="en-US" sz="6000" dirty="0" smtClean="0"/>
              <a:t> 환경 구축</a:t>
            </a:r>
            <a:endParaRPr lang="en-US" altLang="ko-KR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Hello-</a:t>
            </a:r>
            <a:r>
              <a:rPr lang="en-US" altLang="ko-KR" dirty="0" err="1" smtClean="0"/>
              <a:t>jni.c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altLang="ko-KR" dirty="0" smtClean="0"/>
              <a:t>C</a:t>
            </a:r>
            <a:r>
              <a:rPr lang="ko-KR" altLang="en-US" dirty="0" smtClean="0"/>
              <a:t> 코드 작성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73" y="2276872"/>
            <a:ext cx="6840254" cy="1728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1873" y="4221088"/>
            <a:ext cx="6840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dirty="0" err="1">
                <a:latin typeface="+mn-ea"/>
              </a:rPr>
              <a:t>jstring</a:t>
            </a:r>
            <a:r>
              <a:rPr lang="ko-KR" altLang="en-US" dirty="0">
                <a:latin typeface="+mn-ea"/>
              </a:rPr>
              <a:t>은 </a:t>
            </a:r>
            <a:r>
              <a:rPr lang="en-US" altLang="ko-KR" dirty="0">
                <a:latin typeface="+mn-ea"/>
              </a:rPr>
              <a:t>return </a:t>
            </a:r>
            <a:r>
              <a:rPr lang="ko-KR" altLang="en-US" dirty="0">
                <a:latin typeface="+mn-ea"/>
              </a:rPr>
              <a:t>타입이고 </a:t>
            </a:r>
            <a:endParaRPr lang="en-US" altLang="ko-KR" dirty="0" smtClean="0"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dirty="0" smtClean="0"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>
                <a:latin typeface="+mn-ea"/>
              </a:rPr>
              <a:t>그 다음은</a:t>
            </a:r>
            <a:r>
              <a:rPr lang="ko-KR" altLang="en-US" dirty="0">
                <a:latin typeface="+mn-ea"/>
              </a:rPr>
              <a:t> </a:t>
            </a:r>
            <a:r>
              <a:rPr lang="en-US" altLang="ko-KR" dirty="0">
                <a:latin typeface="+mn-ea"/>
              </a:rPr>
              <a:t>Java_</a:t>
            </a:r>
            <a:r>
              <a:rPr lang="ko-KR" altLang="en-US" dirty="0" err="1">
                <a:latin typeface="+mn-ea"/>
              </a:rPr>
              <a:t>패키지명</a:t>
            </a:r>
            <a:r>
              <a:rPr lang="en-US" altLang="ko-KR" dirty="0">
                <a:latin typeface="+mn-ea"/>
              </a:rPr>
              <a:t>1_</a:t>
            </a:r>
            <a:r>
              <a:rPr lang="ko-KR" altLang="en-US" dirty="0" err="1">
                <a:latin typeface="+mn-ea"/>
              </a:rPr>
              <a:t>패키지명</a:t>
            </a:r>
            <a:r>
              <a:rPr lang="en-US" altLang="ko-KR" dirty="0">
                <a:latin typeface="+mn-ea"/>
              </a:rPr>
              <a:t>2</a:t>
            </a:r>
            <a:r>
              <a:rPr lang="en-US" altLang="ko-KR" dirty="0" smtClean="0">
                <a:latin typeface="+mn-ea"/>
              </a:rPr>
              <a:t>_</a:t>
            </a:r>
            <a:r>
              <a:rPr lang="ko-KR" altLang="en-US" dirty="0" err="1" smtClean="0">
                <a:latin typeface="+mn-ea"/>
              </a:rPr>
              <a:t>패키지명</a:t>
            </a:r>
            <a:r>
              <a:rPr lang="en-US" altLang="ko-KR" dirty="0" err="1" smtClean="0">
                <a:latin typeface="+mn-ea"/>
              </a:rPr>
              <a:t>3_class</a:t>
            </a:r>
            <a:r>
              <a:rPr lang="ko-KR" altLang="en-US" dirty="0">
                <a:latin typeface="+mn-ea"/>
              </a:rPr>
              <a:t>명</a:t>
            </a:r>
            <a:r>
              <a:rPr lang="en-US" altLang="ko-KR" dirty="0" smtClean="0">
                <a:latin typeface="+mn-ea"/>
              </a:rPr>
              <a:t>_</a:t>
            </a:r>
            <a:r>
              <a:rPr lang="ko-KR" altLang="en-US" dirty="0" err="1" smtClean="0">
                <a:latin typeface="+mn-ea"/>
              </a:rPr>
              <a:t>메소드명</a:t>
            </a:r>
            <a:r>
              <a:rPr lang="en-US" altLang="ko-KR" dirty="0" smtClean="0">
                <a:latin typeface="+mn-ea"/>
              </a:rPr>
              <a:t>()</a:t>
            </a:r>
          </a:p>
          <a:p>
            <a:pPr marL="342900" indent="-342900">
              <a:buFont typeface="+mj-lt"/>
              <a:buAutoNum type="arabicPeriod"/>
            </a:pPr>
            <a:endParaRPr lang="en-US" altLang="ko-KR" dirty="0"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dirty="0" smtClean="0">
                <a:latin typeface="+mn-ea"/>
              </a:rPr>
              <a:t>class</a:t>
            </a:r>
            <a:r>
              <a:rPr lang="ko-KR" altLang="en-US" dirty="0">
                <a:latin typeface="+mn-ea"/>
              </a:rPr>
              <a:t>명에 </a:t>
            </a:r>
            <a:r>
              <a:rPr lang="en-US" altLang="ko-KR" dirty="0">
                <a:latin typeface="+mn-ea"/>
              </a:rPr>
              <a:t>'_'</a:t>
            </a:r>
            <a:r>
              <a:rPr lang="ko-KR" altLang="en-US" dirty="0">
                <a:latin typeface="+mn-ea"/>
              </a:rPr>
              <a:t>기호가 들어갈 경우 에러가 난다</a:t>
            </a:r>
          </a:p>
        </p:txBody>
      </p:sp>
    </p:spTree>
    <p:extLst>
      <p:ext uri="{BB962C8B-B14F-4D97-AF65-F5344CB8AC3E}">
        <p14:creationId xmlns:p14="http://schemas.microsoft.com/office/powerpoint/2010/main" val="20478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Android.mk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2. </a:t>
            </a:r>
            <a:r>
              <a:rPr lang="en-US" altLang="ko-KR" dirty="0" err="1" smtClean="0"/>
              <a:t>mk</a:t>
            </a:r>
            <a:r>
              <a:rPr lang="ko-KR" altLang="en-US" dirty="0" smtClean="0"/>
              <a:t> 코드 작성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1873" y="4316903"/>
            <a:ext cx="6840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altLang="ko-KR" dirty="0" err="1">
                <a:latin typeface="+mn-ea"/>
              </a:rPr>
              <a:t>LOCAL_MODULE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dirty="0" smtClean="0">
                <a:latin typeface="+mn-ea"/>
              </a:rPr>
              <a:t>생성 할 </a:t>
            </a:r>
            <a:r>
              <a:rPr lang="en-US" altLang="ko-KR" dirty="0" smtClean="0">
                <a:latin typeface="+mn-ea"/>
              </a:rPr>
              <a:t>library </a:t>
            </a:r>
            <a:r>
              <a:rPr lang="ko-KR" altLang="en-US" dirty="0" smtClean="0">
                <a:latin typeface="+mn-ea"/>
              </a:rPr>
              <a:t>이름</a:t>
            </a:r>
            <a:endParaRPr lang="en-US" altLang="ko-KR" dirty="0" smtClean="0">
              <a:latin typeface="+mn-ea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ko-KR" dirty="0">
              <a:latin typeface="+mn-ea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 err="1">
                <a:latin typeface="+mn-ea"/>
              </a:rPr>
              <a:t>LOCAL_SRC_FILES</a:t>
            </a:r>
            <a:r>
              <a:rPr lang="en-US" altLang="ko-KR" dirty="0">
                <a:latin typeface="+mn-ea"/>
              </a:rPr>
              <a:t> : </a:t>
            </a:r>
            <a:r>
              <a:rPr lang="ko-KR" altLang="en-US" dirty="0">
                <a:latin typeface="+mn-ea"/>
              </a:rPr>
              <a:t>자신이 만든 </a:t>
            </a:r>
            <a:r>
              <a:rPr lang="en-US" altLang="ko-KR" dirty="0">
                <a:latin typeface="+mn-ea"/>
              </a:rPr>
              <a:t>c</a:t>
            </a:r>
            <a:r>
              <a:rPr lang="ko-KR" altLang="en-US" dirty="0">
                <a:latin typeface="+mn-ea"/>
              </a:rPr>
              <a:t>파일 이름</a:t>
            </a:r>
            <a:endParaRPr lang="en-US" altLang="ko-KR" dirty="0"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7" y="2236586"/>
            <a:ext cx="3312366" cy="198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MainActivity.java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자바 코드 작성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71" y="2348880"/>
            <a:ext cx="3819525" cy="3867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99992" y="2348880"/>
            <a:ext cx="4186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altLang="ko-KR" dirty="0" err="1">
                <a:latin typeface="+mn-ea"/>
              </a:rPr>
              <a:t>System.loadLibrary</a:t>
            </a:r>
            <a:r>
              <a:rPr lang="ko-KR" altLang="en-US" dirty="0">
                <a:latin typeface="+mn-ea"/>
              </a:rPr>
              <a:t>에 이전에 만들었던 </a:t>
            </a:r>
            <a:r>
              <a:rPr lang="en-US" altLang="ko-KR" dirty="0" smtClean="0">
                <a:latin typeface="+mn-ea"/>
              </a:rPr>
              <a:t>MODULE</a:t>
            </a:r>
            <a:r>
              <a:rPr lang="ko-KR" altLang="en-US" dirty="0" smtClean="0">
                <a:latin typeface="+mn-ea"/>
              </a:rPr>
              <a:t>명 </a:t>
            </a:r>
            <a:r>
              <a:rPr lang="en-US" altLang="ko-KR" dirty="0" smtClean="0">
                <a:latin typeface="+mn-ea"/>
              </a:rPr>
              <a:t>hello-</a:t>
            </a:r>
            <a:r>
              <a:rPr lang="en-US" altLang="ko-KR" dirty="0" err="1" smtClean="0">
                <a:latin typeface="+mn-ea"/>
              </a:rPr>
              <a:t>jni</a:t>
            </a:r>
            <a:r>
              <a:rPr lang="ko-KR" altLang="en-US" dirty="0">
                <a:latin typeface="+mn-ea"/>
              </a:rPr>
              <a:t>를 넣어준다</a:t>
            </a:r>
            <a:r>
              <a:rPr lang="en-US" altLang="ko-KR" dirty="0" smtClean="0">
                <a:latin typeface="+mn-ea"/>
              </a:rPr>
              <a:t>.</a:t>
            </a:r>
            <a:endParaRPr lang="en-US" altLang="ko-KR" dirty="0" smtClean="0">
              <a:latin typeface="+mn-ea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ko-KR" dirty="0">
              <a:latin typeface="+mn-ea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>
                <a:latin typeface="+mn-ea"/>
              </a:rPr>
              <a:t>public native </a:t>
            </a:r>
            <a:r>
              <a:rPr lang="en-US" altLang="ko-KR" dirty="0" smtClean="0">
                <a:latin typeface="+mn-ea"/>
              </a:rPr>
              <a:t>String </a:t>
            </a:r>
            <a:r>
              <a:rPr lang="en-US" altLang="ko-KR" dirty="0" err="1" smtClean="0">
                <a:latin typeface="+mn-ea"/>
              </a:rPr>
              <a:t>stringFromJNI</a:t>
            </a:r>
            <a:r>
              <a:rPr lang="en-US" altLang="ko-KR" dirty="0">
                <a:latin typeface="+mn-ea"/>
              </a:rPr>
              <a:t>() </a:t>
            </a:r>
            <a:r>
              <a:rPr lang="ko-KR" altLang="en-US" dirty="0">
                <a:latin typeface="+mn-ea"/>
              </a:rPr>
              <a:t>라는 </a:t>
            </a:r>
            <a:r>
              <a:rPr lang="ko-KR" altLang="en-US" dirty="0" err="1">
                <a:latin typeface="+mn-ea"/>
              </a:rPr>
              <a:t>메소드가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 err="1">
                <a:latin typeface="+mn-ea"/>
              </a:rPr>
              <a:t>jni</a:t>
            </a:r>
            <a:r>
              <a:rPr lang="ko-KR" altLang="en-US" dirty="0">
                <a:latin typeface="+mn-ea"/>
              </a:rPr>
              <a:t>와 연결된다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ko-KR" dirty="0">
              <a:latin typeface="+mn-ea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>
                <a:latin typeface="+mn-ea"/>
              </a:rPr>
              <a:t>hello-</a:t>
            </a:r>
            <a:r>
              <a:rPr lang="en-US" altLang="ko-KR" dirty="0" err="1">
                <a:latin typeface="+mn-ea"/>
              </a:rPr>
              <a:t>jni</a:t>
            </a:r>
            <a:r>
              <a:rPr lang="ko-KR" altLang="en-US" dirty="0">
                <a:latin typeface="+mn-ea"/>
              </a:rPr>
              <a:t>로부터 </a:t>
            </a:r>
            <a:r>
              <a:rPr lang="en-US" altLang="ko-KR" dirty="0">
                <a:latin typeface="+mn-ea"/>
              </a:rPr>
              <a:t>String</a:t>
            </a:r>
            <a:r>
              <a:rPr lang="ko-KR" altLang="en-US" dirty="0">
                <a:latin typeface="+mn-ea"/>
              </a:rPr>
              <a:t>을 </a:t>
            </a:r>
            <a:r>
              <a:rPr lang="en-US" altLang="ko-KR" dirty="0">
                <a:latin typeface="+mn-ea"/>
              </a:rPr>
              <a:t>return </a:t>
            </a:r>
            <a:r>
              <a:rPr lang="ko-KR" altLang="en-US" dirty="0">
                <a:latin typeface="+mn-ea"/>
              </a:rPr>
              <a:t>받아 </a:t>
            </a:r>
            <a:r>
              <a:rPr lang="en-US" altLang="ko-KR" dirty="0" err="1">
                <a:latin typeface="+mn-ea"/>
              </a:rPr>
              <a:t>tv</a:t>
            </a:r>
            <a:r>
              <a:rPr lang="ko-KR" altLang="en-US" dirty="0">
                <a:latin typeface="+mn-ea"/>
              </a:rPr>
              <a:t>라는 </a:t>
            </a:r>
            <a:r>
              <a:rPr lang="en-US" altLang="ko-KR" dirty="0" err="1">
                <a:latin typeface="+mn-ea"/>
              </a:rPr>
              <a:t>TextView</a:t>
            </a:r>
            <a:r>
              <a:rPr lang="ko-KR" altLang="en-US" dirty="0">
                <a:latin typeface="+mn-ea"/>
              </a:rPr>
              <a:t>로 값이 전달된다</a:t>
            </a:r>
            <a:r>
              <a:rPr lang="en-US" altLang="ko-KR" dirty="0">
                <a:latin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515623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err="1"/>
              <a:t>cmd</a:t>
            </a:r>
            <a:r>
              <a:rPr lang="en-US" altLang="ko-KR" dirty="0"/>
              <a:t> </a:t>
            </a:r>
            <a:r>
              <a:rPr lang="ko-KR" altLang="en-US" dirty="0"/>
              <a:t>창을 실행하여 현재 작성한 프로젝트 파일의 경로로 </a:t>
            </a:r>
            <a:r>
              <a:rPr lang="ko-KR" altLang="en-US" dirty="0" smtClean="0"/>
              <a:t>이동한다</a:t>
            </a:r>
            <a:endParaRPr lang="en-US" altLang="ko-KR" dirty="0" smtClean="0"/>
          </a:p>
          <a:p>
            <a:r>
              <a:rPr lang="en-US" altLang="ko-KR" dirty="0" err="1"/>
              <a:t>ndk</a:t>
            </a:r>
            <a:r>
              <a:rPr lang="en-US" altLang="ko-KR" dirty="0"/>
              <a:t>-build</a:t>
            </a:r>
            <a:r>
              <a:rPr lang="ko-KR" altLang="en-US" dirty="0"/>
              <a:t>라는 명령어를 입력하면 현재 프로젝트의 </a:t>
            </a:r>
            <a:r>
              <a:rPr lang="en-US" altLang="ko-KR" dirty="0"/>
              <a:t>libs-&gt;</a:t>
            </a:r>
            <a:r>
              <a:rPr lang="en-US" altLang="ko-KR" dirty="0" err="1"/>
              <a:t>armeabi</a:t>
            </a:r>
            <a:r>
              <a:rPr lang="en-US" altLang="ko-KR" dirty="0"/>
              <a:t> </a:t>
            </a:r>
            <a:r>
              <a:rPr lang="ko-KR" altLang="en-US" dirty="0"/>
              <a:t>라는 폴더가 생기며 </a:t>
            </a:r>
            <a:r>
              <a:rPr lang="ko-KR" altLang="en-US" dirty="0" smtClean="0"/>
              <a:t>폴더 안에 </a:t>
            </a:r>
            <a:r>
              <a:rPr lang="ko-KR" altLang="en-US" dirty="0"/>
              <a:t>파일이 생성되어 </a:t>
            </a:r>
            <a:r>
              <a:rPr lang="ko-KR" altLang="en-US" dirty="0" smtClean="0"/>
              <a:t>있을 것이다</a:t>
            </a:r>
            <a:r>
              <a:rPr lang="en-US" altLang="ko-KR" dirty="0"/>
              <a:t>.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4. so </a:t>
            </a:r>
            <a:r>
              <a:rPr lang="ko-KR" altLang="en-US" dirty="0" smtClean="0"/>
              <a:t>파일 생성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003" y="3068960"/>
            <a:ext cx="5096028" cy="331279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168003" y="3356992"/>
            <a:ext cx="4708253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/>
              <a:t>5</a:t>
            </a:r>
            <a:r>
              <a:rPr lang="en-US" altLang="ko-KR" dirty="0" smtClean="0"/>
              <a:t>. Android </a:t>
            </a:r>
            <a:r>
              <a:rPr lang="ko-KR" altLang="en-US" dirty="0" smtClean="0"/>
              <a:t>프로젝트 실행</a:t>
            </a:r>
            <a:endParaRPr lang="ko-KR" altLang="en-US" dirty="0"/>
          </a:p>
        </p:txBody>
      </p:sp>
      <p:pic>
        <p:nvPicPr>
          <p:cNvPr id="8194" name="Picture 2" descr="C:\Users\gl2een\Documents\Snagit\hello-j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2617447" cy="436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 err="1" smtClean="0"/>
              <a:t>Cygwin</a:t>
            </a:r>
            <a:r>
              <a:rPr lang="ko-KR" altLang="en-US" sz="1800" dirty="0" smtClean="0"/>
              <a:t>이란</a:t>
            </a:r>
            <a:r>
              <a:rPr lang="en-US" altLang="ko-KR" sz="1800" dirty="0" smtClean="0"/>
              <a:t>?</a:t>
            </a:r>
          </a:p>
          <a:p>
            <a:pPr lvl="1"/>
            <a:r>
              <a:rPr lang="en-US" altLang="ko-KR" sz="1600" dirty="0" smtClean="0"/>
              <a:t>Windows</a:t>
            </a:r>
            <a:r>
              <a:rPr lang="ko-KR" altLang="en-US" sz="1600" dirty="0" smtClean="0"/>
              <a:t>에 </a:t>
            </a:r>
            <a:r>
              <a:rPr lang="en-US" altLang="ko-KR" sz="1600" dirty="0" smtClean="0"/>
              <a:t>Linux</a:t>
            </a:r>
            <a:r>
              <a:rPr lang="ko-KR" altLang="en-US" sz="1600" dirty="0" smtClean="0"/>
              <a:t>와 유사한 환경을 제공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두 개의 파트로 구성</a:t>
            </a:r>
            <a:r>
              <a:rPr lang="en-US" altLang="ko-KR" sz="1600" dirty="0" smtClean="0"/>
              <a:t>.</a:t>
            </a:r>
          </a:p>
          <a:p>
            <a:pPr marL="973836" lvl="2" indent="-342900">
              <a:buFont typeface="+mj-lt"/>
              <a:buAutoNum type="arabicPeriod"/>
            </a:pPr>
            <a:r>
              <a:rPr lang="ko-KR" altLang="en-US" sz="1200" dirty="0" smtClean="0"/>
              <a:t>실제 </a:t>
            </a:r>
            <a:r>
              <a:rPr lang="en-US" altLang="ko-KR" sz="1200" dirty="0" smtClean="0"/>
              <a:t>Linux API </a:t>
            </a:r>
            <a:r>
              <a:rPr lang="ko-KR" altLang="en-US" sz="1200" dirty="0" smtClean="0"/>
              <a:t>기능 제공</a:t>
            </a:r>
            <a:r>
              <a:rPr lang="en-US" altLang="ko-KR" sz="1200" dirty="0" smtClean="0"/>
              <a:t>, Linux API emulation layer</a:t>
            </a:r>
            <a:r>
              <a:rPr lang="ko-KR" altLang="en-US" sz="1200" dirty="0" smtClean="0"/>
              <a:t>로서의 역할을 하는 </a:t>
            </a:r>
            <a:r>
              <a:rPr lang="en-US" altLang="ko-KR" sz="1200" dirty="0" smtClean="0"/>
              <a:t>DLL(cygwin1.dll)</a:t>
            </a:r>
          </a:p>
          <a:p>
            <a:pPr marL="973836" lvl="2" indent="-342900">
              <a:buFont typeface="+mj-lt"/>
              <a:buAutoNum type="arabicPeriod"/>
            </a:pPr>
            <a:r>
              <a:rPr lang="en-US" altLang="ko-KR" sz="1200" dirty="0" smtClean="0"/>
              <a:t>Linux  Look &amp; Feel</a:t>
            </a:r>
            <a:r>
              <a:rPr lang="ko-KR" altLang="en-US" sz="1200" dirty="0" smtClean="0"/>
              <a:t>을 제공하는 툴</a:t>
            </a:r>
            <a:r>
              <a:rPr lang="en-US" altLang="ko-KR" sz="1200" dirty="0" smtClean="0"/>
              <a:t>.</a:t>
            </a:r>
          </a:p>
          <a:p>
            <a:pPr marL="480060" indent="-342900"/>
            <a:r>
              <a:rPr lang="en-US" altLang="ko-KR" sz="1800" dirty="0" err="1" smtClean="0"/>
              <a:t>Cygwin</a:t>
            </a:r>
            <a:r>
              <a:rPr lang="ko-KR" altLang="en-US" sz="1800" dirty="0" smtClean="0"/>
              <a:t>이 필요한 이유</a:t>
            </a:r>
            <a:endParaRPr lang="en-US" altLang="ko-KR" sz="1800" dirty="0" smtClean="0"/>
          </a:p>
          <a:p>
            <a:pPr marL="736092" lvl="1" indent="-342900"/>
            <a:r>
              <a:rPr lang="ko-KR" altLang="en-US" sz="1600" dirty="0" err="1" smtClean="0"/>
              <a:t>안드로이드는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Linux 2.6 </a:t>
            </a:r>
            <a:r>
              <a:rPr lang="ko-KR" altLang="en-US" sz="1600" dirty="0" err="1" smtClean="0"/>
              <a:t>커널</a:t>
            </a:r>
            <a:r>
              <a:rPr lang="ko-KR" altLang="en-US" sz="1600" dirty="0" smtClean="0"/>
              <a:t> 기반</a:t>
            </a:r>
            <a:r>
              <a:rPr lang="en-US" altLang="ko-KR" sz="1600" dirty="0" smtClean="0"/>
              <a:t>.</a:t>
            </a:r>
          </a:p>
          <a:p>
            <a:pPr marL="973836" lvl="2" indent="-342900"/>
            <a:r>
              <a:rPr lang="ko-KR" altLang="en-US" sz="1400" dirty="0" smtClean="0"/>
              <a:t>공유 라이브러리 파일로 </a:t>
            </a:r>
            <a:r>
              <a:rPr lang="en-US" altLang="ko-KR" sz="1400" dirty="0" smtClean="0"/>
              <a:t>.so</a:t>
            </a:r>
            <a:r>
              <a:rPr lang="ko-KR" altLang="en-US" sz="1400" dirty="0" smtClean="0"/>
              <a:t>파일을 사용함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윈도우는 </a:t>
            </a:r>
            <a:r>
              <a:rPr lang="en-US" altLang="ko-KR" sz="1400" dirty="0" smtClean="0"/>
              <a:t>.</a:t>
            </a:r>
            <a:r>
              <a:rPr lang="en-US" altLang="ko-KR" sz="1400" dirty="0" err="1" smtClean="0"/>
              <a:t>dll</a:t>
            </a:r>
            <a:r>
              <a:rPr lang="en-US" altLang="ko-KR" sz="1400" dirty="0" smtClean="0"/>
              <a:t>)</a:t>
            </a:r>
          </a:p>
          <a:p>
            <a:pPr marL="736092" lvl="1" indent="-342900"/>
            <a:endParaRPr lang="en-US" altLang="ko-KR" sz="1600" dirty="0" smtClean="0"/>
          </a:p>
          <a:p>
            <a:pPr marL="480060" indent="-342900"/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Cygwin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600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강의자료 페이지에서 </a:t>
            </a:r>
            <a:r>
              <a:rPr lang="en-US" altLang="ko-KR" dirty="0" err="1" smtClean="0"/>
              <a:t>cygwin_setup-x86.exe</a:t>
            </a:r>
            <a:r>
              <a:rPr lang="ko-KR" altLang="en-US" dirty="0" smtClean="0"/>
              <a:t>를 실행</a:t>
            </a:r>
            <a:endParaRPr lang="en-US" altLang="ko-KR" dirty="0" smtClean="0">
              <a:hlinkClick r:id="rId2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hlinkClick r:id="rId2"/>
              </a:rPr>
              <a:t>http://cygwin.com/install.html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setup.exe </a:t>
            </a:r>
            <a:r>
              <a:rPr lang="ko-KR" altLang="en-US" dirty="0" smtClean="0"/>
              <a:t>를 실행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Cygwin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4269853" cy="364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285" y="3560796"/>
            <a:ext cx="4009429" cy="218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38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실행 후 아래 화면이 뜨면 </a:t>
            </a:r>
            <a:r>
              <a:rPr lang="en-US" altLang="ko-KR" dirty="0" smtClean="0"/>
              <a:t>[</a:t>
            </a:r>
            <a:r>
              <a:rPr lang="ko-KR" altLang="en-US" dirty="0" smtClean="0"/>
              <a:t>다음</a:t>
            </a:r>
            <a:r>
              <a:rPr lang="en-US" altLang="ko-KR" dirty="0" smtClean="0"/>
              <a:t>(N)] </a:t>
            </a:r>
            <a:r>
              <a:rPr lang="ko-KR" altLang="en-US" dirty="0" smtClean="0"/>
              <a:t>버튼을 누름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Install from </a:t>
            </a:r>
            <a:r>
              <a:rPr lang="en-US" altLang="ko-KR" dirty="0" smtClean="0"/>
              <a:t>Internet </a:t>
            </a:r>
            <a:r>
              <a:rPr lang="ko-KR" altLang="en-US" dirty="0" smtClean="0"/>
              <a:t>버튼을 </a:t>
            </a:r>
            <a:r>
              <a:rPr lang="ko-KR" altLang="en-US" dirty="0"/>
              <a:t>선택하시고 다음 버튼을 누름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Cygwin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135" y="2921816"/>
            <a:ext cx="3989924" cy="2880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08" y="2921816"/>
            <a:ext cx="4083692" cy="2880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915816" y="5436459"/>
            <a:ext cx="864096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Root Directory</a:t>
            </a:r>
            <a:r>
              <a:rPr lang="ko-KR" altLang="en-US" dirty="0"/>
              <a:t>는 </a:t>
            </a:r>
            <a:r>
              <a:rPr lang="en-US" altLang="ko-KR" dirty="0"/>
              <a:t>D:\Cygwin </a:t>
            </a:r>
            <a:r>
              <a:rPr lang="ko-KR" altLang="en-US" dirty="0"/>
              <a:t>으로 지정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Local Package Directory 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D:\cygwin_package </a:t>
            </a:r>
            <a:r>
              <a:rPr lang="ko-KR" altLang="en-US" dirty="0" smtClean="0"/>
              <a:t>로 지정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Cygwin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069505"/>
            <a:ext cx="4030220" cy="295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860032" y="4293096"/>
            <a:ext cx="3384376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31" y="3068960"/>
            <a:ext cx="3874845" cy="287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2785388" y="5589240"/>
            <a:ext cx="864096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53140" y="3789040"/>
            <a:ext cx="3456384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Cygwin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08" y="2204864"/>
            <a:ext cx="4039291" cy="2880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204864"/>
            <a:ext cx="404223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3034680" cy="4525963"/>
          </a:xfrm>
        </p:spPr>
        <p:txBody>
          <a:bodyPr>
            <a:normAutofit/>
          </a:bodyPr>
          <a:lstStyle/>
          <a:p>
            <a:r>
              <a:rPr lang="en-US" altLang="ko-KR" sz="1800" dirty="0" err="1" smtClean="0"/>
              <a:t>Devel</a:t>
            </a:r>
            <a:r>
              <a:rPr lang="en-US" altLang="ko-KR" sz="1800" dirty="0" smtClean="0"/>
              <a:t> : </a:t>
            </a:r>
            <a:r>
              <a:rPr lang="ko-KR" altLang="en-US" sz="1800" dirty="0" smtClean="0"/>
              <a:t> </a:t>
            </a:r>
            <a:r>
              <a:rPr lang="ko-KR" altLang="en-US" sz="1800" i="1" dirty="0" smtClean="0"/>
              <a:t>옆에 </a:t>
            </a:r>
            <a:r>
              <a:rPr lang="en-US" altLang="ko-KR" sz="1800" i="1" dirty="0" smtClean="0"/>
              <a:t>Default</a:t>
            </a:r>
            <a:r>
              <a:rPr lang="ko-KR" altLang="en-US" sz="1800" i="1" dirty="0" smtClean="0"/>
              <a:t>를 눌러 </a:t>
            </a:r>
            <a:r>
              <a:rPr lang="en-US" altLang="ko-KR" sz="1800" i="1" dirty="0" smtClean="0"/>
              <a:t>Install</a:t>
            </a:r>
            <a:r>
              <a:rPr lang="ko-KR" altLang="en-US" sz="1800" i="1" dirty="0" smtClean="0"/>
              <a:t>로 바꿈</a:t>
            </a:r>
            <a:endParaRPr lang="en-US" altLang="ko-KR" sz="1800" i="1" dirty="0" smtClean="0"/>
          </a:p>
          <a:p>
            <a:r>
              <a:rPr lang="en-US" altLang="ko-KR" sz="1800" i="1" dirty="0" smtClean="0"/>
              <a:t>Shell </a:t>
            </a:r>
            <a:r>
              <a:rPr lang="ko-KR" altLang="en-US" sz="1800" i="1" dirty="0" smtClean="0"/>
              <a:t>항목의  </a:t>
            </a:r>
            <a:r>
              <a:rPr lang="en-US" altLang="ko-KR" sz="1800" i="1" dirty="0" err="1" smtClean="0"/>
              <a:t>mintty</a:t>
            </a:r>
            <a:r>
              <a:rPr lang="en-US" altLang="ko-KR" sz="1800" i="1" dirty="0" smtClean="0"/>
              <a:t> </a:t>
            </a:r>
            <a:r>
              <a:rPr lang="ko-KR" altLang="en-US" sz="1800" i="1" dirty="0" smtClean="0"/>
              <a:t>줄의 </a:t>
            </a:r>
            <a:r>
              <a:rPr lang="en-US" altLang="ko-KR" sz="1800" i="1" dirty="0" smtClean="0"/>
              <a:t>skip</a:t>
            </a:r>
            <a:r>
              <a:rPr lang="ko-KR" altLang="en-US" sz="1800" i="1" dirty="0" smtClean="0"/>
              <a:t>을</a:t>
            </a:r>
            <a:r>
              <a:rPr lang="en-US" altLang="ko-KR" sz="1800" i="1" dirty="0" smtClean="0"/>
              <a:t> </a:t>
            </a:r>
            <a:r>
              <a:rPr lang="ko-KR" altLang="en-US" sz="1800" i="1" dirty="0" smtClean="0"/>
              <a:t>클릭</a:t>
            </a:r>
            <a:r>
              <a:rPr lang="en-US" altLang="ko-KR" sz="1800" i="1" dirty="0" smtClean="0"/>
              <a:t>.(skip </a:t>
            </a:r>
            <a:r>
              <a:rPr lang="ko-KR" altLang="en-US" sz="1800" i="1" dirty="0" smtClean="0"/>
              <a:t>대신 숫자가 뜬다</a:t>
            </a:r>
            <a:r>
              <a:rPr lang="en-US" altLang="ko-KR" sz="1800" i="1" dirty="0" smtClean="0"/>
              <a:t>)</a:t>
            </a:r>
          </a:p>
          <a:p>
            <a:endParaRPr lang="ko-KR" altLang="en-US" sz="1800" i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Cygwin</a:t>
            </a:r>
            <a:r>
              <a:rPr lang="ko-KR" altLang="en-US" dirty="0" smtClean="0"/>
              <a:t>설치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764704"/>
            <a:ext cx="4963191" cy="554486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935760" y="1700808"/>
            <a:ext cx="924272" cy="2068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384322" y="4869160"/>
            <a:ext cx="4148118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19050</TotalTime>
  <Words>822</Words>
  <Application>Microsoft Office PowerPoint</Application>
  <PresentationFormat>화면 슬라이드 쇼(4:3)</PresentationFormat>
  <Paragraphs>183</Paragraphs>
  <Slides>34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2" baseType="lpstr">
      <vt:lpstr>맑은 고딕</vt:lpstr>
      <vt:lpstr>Arial</vt:lpstr>
      <vt:lpstr>Lucida Sans Unicode</vt:lpstr>
      <vt:lpstr>Verdana</vt:lpstr>
      <vt:lpstr>Wingdings</vt:lpstr>
      <vt:lpstr>Wingdings 2</vt:lpstr>
      <vt:lpstr>Wingdings 3</vt:lpstr>
      <vt:lpstr>광장</vt:lpstr>
      <vt:lpstr> JNI</vt:lpstr>
      <vt:lpstr> 목차</vt:lpstr>
      <vt:lpstr>JNI 환경 구축</vt:lpstr>
      <vt:lpstr>Cygwin설치</vt:lpstr>
      <vt:lpstr>Cygwin설치</vt:lpstr>
      <vt:lpstr>Cygwin설치</vt:lpstr>
      <vt:lpstr>Cygwin설치</vt:lpstr>
      <vt:lpstr>Cygwin설치</vt:lpstr>
      <vt:lpstr>Cygwin설치</vt:lpstr>
      <vt:lpstr>Cygwin설치</vt:lpstr>
      <vt:lpstr>Cygwin설치</vt:lpstr>
      <vt:lpstr>NDK설치 </vt:lpstr>
      <vt:lpstr>NDK설치 </vt:lpstr>
      <vt:lpstr>NDK설치 </vt:lpstr>
      <vt:lpstr>NDK설치 </vt:lpstr>
      <vt:lpstr>NDK설치 </vt:lpstr>
      <vt:lpstr>NDK설치 </vt:lpstr>
      <vt:lpstr>NDK설치 </vt:lpstr>
      <vt:lpstr>NDK설치 </vt:lpstr>
      <vt:lpstr>JNI의 개념</vt:lpstr>
      <vt:lpstr> JVM이란?</vt:lpstr>
      <vt:lpstr> JNI란? </vt:lpstr>
      <vt:lpstr> JNI란? (cont)</vt:lpstr>
      <vt:lpstr> JNI의 활용</vt:lpstr>
      <vt:lpstr> JNI의 활용 (cont)</vt:lpstr>
      <vt:lpstr>JNI 사용</vt:lpstr>
      <vt:lpstr> 안드로이드 용 JNI 개발 순서</vt:lpstr>
      <vt:lpstr>자바와 JNI의 타입</vt:lpstr>
      <vt:lpstr> C 파일과 mk 파일 생성</vt:lpstr>
      <vt:lpstr>C 코드 작성</vt:lpstr>
      <vt:lpstr>2. mk 코드 작성</vt:lpstr>
      <vt:lpstr>3. 자바 코드 작성</vt:lpstr>
      <vt:lpstr>4. so 파일 생성</vt:lpstr>
      <vt:lpstr>5. Android 프로젝트 실행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jeong</dc:creator>
  <cp:lastModifiedBy>AI</cp:lastModifiedBy>
  <cp:revision>1098</cp:revision>
  <dcterms:created xsi:type="dcterms:W3CDTF">2011-02-21T00:52:18Z</dcterms:created>
  <dcterms:modified xsi:type="dcterms:W3CDTF">2014-05-07T08:16:44Z</dcterms:modified>
</cp:coreProperties>
</file>