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86" r:id="rId8"/>
    <p:sldId id="261" r:id="rId9"/>
    <p:sldId id="262" r:id="rId10"/>
    <p:sldId id="275" r:id="rId11"/>
    <p:sldId id="276" r:id="rId12"/>
    <p:sldId id="282" r:id="rId13"/>
    <p:sldId id="280" r:id="rId14"/>
    <p:sldId id="281" r:id="rId15"/>
    <p:sldId id="277" r:id="rId16"/>
    <p:sldId id="279" r:id="rId17"/>
    <p:sldId id="263" r:id="rId18"/>
    <p:sldId id="264" r:id="rId19"/>
    <p:sldId id="265" r:id="rId20"/>
    <p:sldId id="283" r:id="rId21"/>
    <p:sldId id="284" r:id="rId22"/>
    <p:sldId id="267" r:id="rId23"/>
    <p:sldId id="269" r:id="rId24"/>
    <p:sldId id="270" r:id="rId25"/>
    <p:sldId id="287" r:id="rId26"/>
    <p:sldId id="271" r:id="rId27"/>
    <p:sldId id="272" r:id="rId28"/>
    <p:sldId id="273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110" d="100"/>
          <a:sy n="110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AC9FE1-A9F2-4F53-8B36-91A0B9794FB9}" type="datetimeFigureOut">
              <a:rPr lang="ko-KR" altLang="en-US" smtClean="0"/>
              <a:pPr/>
              <a:t>2013-03-25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65D11B-3400-4576-B192-CBE694130F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Intent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Intent</a:t>
            </a:r>
            <a:r>
              <a:rPr lang="ko-KR" altLang="en-US" dirty="0" smtClean="0"/>
              <a:t>는 액티비티간에 인수와 리턴 값을 전달하는 도구로도 사용된다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Bundle </a:t>
            </a:r>
            <a:r>
              <a:rPr lang="ko-KR" altLang="en-US" dirty="0" smtClean="0"/>
              <a:t>타입의 </a:t>
            </a:r>
            <a:r>
              <a:rPr lang="en-US" altLang="ko-KR" dirty="0" smtClean="0"/>
              <a:t>Extras</a:t>
            </a:r>
            <a:r>
              <a:rPr lang="ko-KR" altLang="en-US" dirty="0" smtClean="0"/>
              <a:t>를 활용하여 이름과 값의 쌍으로 된 임의 타입의 정보를 원하는 개수만큼 전달 할 수 있다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Intent </a:t>
            </a:r>
            <a:r>
              <a:rPr lang="en-US" altLang="ko-KR" dirty="0" err="1" smtClean="0"/>
              <a:t>putExtra</a:t>
            </a:r>
            <a:r>
              <a:rPr lang="en-US" altLang="ko-KR" dirty="0" smtClean="0"/>
              <a:t>(String name,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value)</a:t>
            </a:r>
          </a:p>
          <a:p>
            <a:pPr lvl="1"/>
            <a:r>
              <a:rPr lang="en-US" altLang="ko-KR" dirty="0" smtClean="0"/>
              <a:t>Intent </a:t>
            </a:r>
            <a:r>
              <a:rPr lang="en-US" altLang="ko-KR" dirty="0" err="1" smtClean="0"/>
              <a:t>putExtra</a:t>
            </a:r>
            <a:r>
              <a:rPr lang="en-US" altLang="ko-KR" dirty="0" smtClean="0"/>
              <a:t>(String name, String value)</a:t>
            </a:r>
            <a:endParaRPr lang="ko-KR" altLang="en-US" dirty="0" smtClean="0"/>
          </a:p>
          <a:p>
            <a:pPr lvl="1"/>
            <a:r>
              <a:rPr lang="en-US" altLang="ko-KR" dirty="0" smtClean="0"/>
              <a:t>Intent </a:t>
            </a:r>
            <a:r>
              <a:rPr lang="en-US" altLang="ko-KR" dirty="0" err="1" smtClean="0"/>
              <a:t>putExtra</a:t>
            </a:r>
            <a:r>
              <a:rPr lang="en-US" altLang="ko-KR" dirty="0" smtClean="0"/>
              <a:t>(String name, </a:t>
            </a:r>
            <a:r>
              <a:rPr lang="en-US" altLang="ko-KR" dirty="0" err="1" smtClean="0"/>
              <a:t>boolean</a:t>
            </a:r>
            <a:r>
              <a:rPr lang="en-US" altLang="ko-KR" dirty="0" smtClean="0"/>
              <a:t> value)</a:t>
            </a:r>
          </a:p>
          <a:p>
            <a:pPr lvl="1"/>
            <a:r>
              <a:rPr lang="en-US" altLang="ko-KR" dirty="0" smtClean="0"/>
              <a:t>name</a:t>
            </a:r>
            <a:r>
              <a:rPr lang="ko-KR" altLang="en-US" dirty="0" smtClean="0"/>
              <a:t>은 전달하는 인수에 대한 이름이 중복되지 않으면 자유롭게 붙일 수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en-US" altLang="ko-KR" dirty="0" smtClean="0"/>
              <a:t>Activity</a:t>
            </a:r>
            <a:r>
              <a:rPr lang="ko-KR" altLang="en-US" dirty="0" smtClean="0"/>
              <a:t>간의 통신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Extras</a:t>
            </a:r>
            <a:r>
              <a:rPr lang="ko-KR" altLang="en-US" dirty="0" smtClean="0"/>
              <a:t>에 저장된 값들은 아래의 메서드로 꺼낸다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getIntExtra</a:t>
            </a:r>
            <a:r>
              <a:rPr lang="en-US" altLang="ko-KR" dirty="0" smtClean="0"/>
              <a:t>(String name,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defaultValue</a:t>
            </a:r>
            <a:r>
              <a:rPr lang="en-US" altLang="ko-KR" dirty="0" smtClean="0"/>
              <a:t>);</a:t>
            </a:r>
          </a:p>
          <a:p>
            <a:pPr lvl="1"/>
            <a:r>
              <a:rPr lang="en-US" altLang="ko-KR" dirty="0" smtClean="0"/>
              <a:t>String </a:t>
            </a:r>
            <a:r>
              <a:rPr lang="en-US" altLang="ko-KR" dirty="0" err="1" smtClean="0"/>
              <a:t>getIntExtra</a:t>
            </a:r>
            <a:r>
              <a:rPr lang="en-US" altLang="ko-KR" dirty="0" smtClean="0"/>
              <a:t>(String name);</a:t>
            </a:r>
          </a:p>
          <a:p>
            <a:pPr lvl="1"/>
            <a:r>
              <a:rPr lang="en-US" altLang="ko-KR" dirty="0" err="1" smtClean="0"/>
              <a:t>boolean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getIntExtra</a:t>
            </a:r>
            <a:r>
              <a:rPr lang="en-US" altLang="ko-KR" dirty="0" smtClean="0"/>
              <a:t>(String name, </a:t>
            </a:r>
            <a:r>
              <a:rPr lang="en-US" altLang="ko-KR" dirty="0" err="1" smtClean="0"/>
              <a:t>boolean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defaultValue</a:t>
            </a:r>
            <a:r>
              <a:rPr lang="en-US" altLang="ko-KR" dirty="0" smtClean="0"/>
              <a:t>);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Activity</a:t>
            </a:r>
            <a:r>
              <a:rPr lang="ko-KR" altLang="en-US" dirty="0" smtClean="0"/>
              <a:t>간의 통신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통신 예제 </a:t>
            </a:r>
            <a:r>
              <a:rPr lang="en-US" altLang="ko-KR" dirty="0" smtClean="0"/>
              <a:t>– CommActivity.java</a:t>
            </a:r>
            <a:endParaRPr lang="ko-KR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1605756"/>
            <a:ext cx="577215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통신 예제 </a:t>
            </a:r>
            <a:r>
              <a:rPr lang="en-US" altLang="ko-KR" dirty="0" smtClean="0"/>
              <a:t>-</a:t>
            </a:r>
            <a:r>
              <a:rPr lang="ko-KR" altLang="en-US" dirty="0" smtClean="0"/>
              <a:t> </a:t>
            </a:r>
            <a:r>
              <a:rPr lang="en-US" altLang="ko-KR" dirty="0" smtClean="0"/>
              <a:t>ActEdit.java</a:t>
            </a:r>
            <a:endParaRPr lang="ko-KR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6450" y="1534319"/>
            <a:ext cx="49911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activity_commactivity.xml</a:t>
            </a:r>
            <a:br>
              <a:rPr lang="en-US" altLang="ko-KR" dirty="0" smtClean="0"/>
            </a:br>
            <a:r>
              <a:rPr lang="en-US" altLang="ko-KR" dirty="0" smtClean="0"/>
              <a:t>activity_actedit.xml</a:t>
            </a:r>
            <a:endParaRPr lang="ko-KR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49625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492896"/>
            <a:ext cx="51244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통신 예제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274028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484784"/>
            <a:ext cx="273425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통신 예제</a:t>
            </a:r>
            <a:endParaRPr lang="ko-KR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7653" y="1484784"/>
            <a:ext cx="272229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84784"/>
            <a:ext cx="2736304" cy="453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실행하고자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하는 동작이며 </a:t>
            </a:r>
            <a:r>
              <a:rPr lang="en-US" altLang="ko-KR" dirty="0" smtClean="0"/>
              <a:t>Intent</a:t>
            </a:r>
            <a:r>
              <a:rPr lang="ko-KR" altLang="en-US" dirty="0" smtClean="0"/>
              <a:t>를 통해 어떤 작업을 수행할 지를 지정한다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Action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357290" y="2571744"/>
          <a:ext cx="60960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95286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액션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ACTION_CALL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통화를 시작한다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ACTION_EDIT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데이터를 표시하고 편집한다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ACTION_MAIN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메인 </a:t>
                      </a:r>
                      <a:r>
                        <a:rPr lang="ko-KR" altLang="en-US" dirty="0" err="1" smtClean="0"/>
                        <a:t>엑티비티를</a:t>
                      </a:r>
                      <a:r>
                        <a:rPr lang="ko-KR" altLang="en-US" dirty="0" smtClean="0"/>
                        <a:t> 실행한다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err="1" smtClean="0"/>
                        <a:t>입출력되는</a:t>
                      </a:r>
                      <a:r>
                        <a:rPr lang="ko-KR" altLang="en-US" dirty="0" smtClean="0"/>
                        <a:t> 데이터는 없다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ACTION_VIEW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가장 일반적인 액션으로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en-US" altLang="ko-KR" baseline="0" dirty="0" smtClean="0"/>
                        <a:t> Intent</a:t>
                      </a:r>
                      <a:r>
                        <a:rPr lang="ko-KR" altLang="en-US" baseline="0" dirty="0" smtClean="0"/>
                        <a:t>의 </a:t>
                      </a:r>
                      <a:r>
                        <a:rPr lang="en-US" altLang="ko-KR" baseline="0" dirty="0" smtClean="0"/>
                        <a:t>URI</a:t>
                      </a:r>
                      <a:r>
                        <a:rPr lang="ko-KR" altLang="en-US" baseline="0" dirty="0" smtClean="0"/>
                        <a:t>에 제공된 데이터가 가장 합리적인 방법으로 보여지도록 요청한다</a:t>
                      </a:r>
                      <a:r>
                        <a:rPr lang="en-US" altLang="ko-KR" baseline="0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ACTION_DIAL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인텐트의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URI</a:t>
                      </a:r>
                      <a:r>
                        <a:rPr lang="ko-KR" altLang="en-US" dirty="0" smtClean="0"/>
                        <a:t>에 지정된 번호로 전화를 걸 수 있도록 번호를 미리 눌러놓는다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동작에 필요한 상세 데이터를 </a:t>
            </a:r>
            <a:r>
              <a:rPr lang="ko-KR" altLang="en-US" smtClean="0"/>
              <a:t>제공한다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전화걸기 액션의 경우</a:t>
            </a:r>
            <a:endParaRPr lang="en-US" altLang="ko-KR" smtClean="0"/>
          </a:p>
          <a:p>
            <a:pPr lvl="2"/>
            <a:r>
              <a:rPr lang="en-US" altLang="ko-KR" smtClean="0"/>
              <a:t>‘tel:010xxxxxxx’</a:t>
            </a:r>
          </a:p>
          <a:p>
            <a:pPr lvl="1"/>
            <a:r>
              <a:rPr lang="ko-KR" altLang="en-US" smtClean="0"/>
              <a:t>홈페이지 이동 액션의 경우</a:t>
            </a:r>
            <a:endParaRPr lang="en-US" altLang="ko-KR" smtClean="0"/>
          </a:p>
          <a:p>
            <a:pPr lvl="2"/>
            <a:r>
              <a:rPr lang="en-US" altLang="ko-KR" smtClean="0"/>
              <a:t>‘http://</a:t>
            </a:r>
            <a:r>
              <a:rPr lang="ko-KR" altLang="en-US" smtClean="0"/>
              <a:t>주소</a:t>
            </a:r>
            <a:r>
              <a:rPr lang="en-US" altLang="ko-KR" smtClean="0"/>
              <a:t>’</a:t>
            </a:r>
            <a:endParaRPr lang="en-US" altLang="ko-KR" dirty="0" smtClean="0"/>
          </a:p>
          <a:p>
            <a:r>
              <a:rPr lang="ko-KR" altLang="en-US" dirty="0" smtClean="0"/>
              <a:t>단독 액션의 경우 별도의 </a:t>
            </a:r>
            <a:r>
              <a:rPr lang="en-US" altLang="ko-KR" dirty="0" smtClean="0"/>
              <a:t>Data</a:t>
            </a:r>
            <a:r>
              <a:rPr lang="ko-KR" altLang="en-US" dirty="0" smtClean="0"/>
              <a:t>가 필요없으나 대부분의 액션은 목적어가 필요하며 이 목적어에 해당하는 정보가 </a:t>
            </a:r>
            <a:r>
              <a:rPr lang="en-US" altLang="ko-KR" dirty="0" smtClean="0"/>
              <a:t>Data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 smtClean="0"/>
              <a:t>ex) ACTION_CALL</a:t>
            </a:r>
            <a:r>
              <a:rPr lang="ko-KR" altLang="en-US" dirty="0" smtClean="0"/>
              <a:t>에 대해서 누구에게 전화를 걸 것인지를 지정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액션 예제 </a:t>
            </a:r>
            <a:r>
              <a:rPr lang="en-US" altLang="ko-KR" dirty="0" smtClean="0"/>
              <a:t>– CallOther.java</a:t>
            </a:r>
            <a:endParaRPr lang="ko-KR" alt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7499" y="1481138"/>
            <a:ext cx="600900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Intent</a:t>
            </a:r>
          </a:p>
          <a:p>
            <a:r>
              <a:rPr lang="en-US" altLang="ko-KR" dirty="0" smtClean="0"/>
              <a:t>Intent</a:t>
            </a:r>
            <a:r>
              <a:rPr lang="ko-KR" altLang="en-US" dirty="0" smtClean="0"/>
              <a:t>를 이용해 </a:t>
            </a:r>
            <a:r>
              <a:rPr lang="en-US" altLang="ko-KR" dirty="0" smtClean="0"/>
              <a:t>Activity </a:t>
            </a:r>
            <a:r>
              <a:rPr lang="ko-KR" altLang="en-US" dirty="0" smtClean="0"/>
              <a:t>띄우기</a:t>
            </a:r>
            <a:endParaRPr lang="en-US" altLang="ko-KR" dirty="0" smtClean="0"/>
          </a:p>
          <a:p>
            <a:r>
              <a:rPr lang="en-US" altLang="ko-KR" dirty="0" smtClean="0"/>
              <a:t>Activity</a:t>
            </a:r>
            <a:r>
              <a:rPr lang="ko-KR" altLang="en-US" dirty="0" smtClean="0"/>
              <a:t>간 통신</a:t>
            </a:r>
            <a:endParaRPr lang="en-US" altLang="ko-KR" dirty="0" smtClean="0"/>
          </a:p>
          <a:p>
            <a:r>
              <a:rPr lang="en-US" altLang="ko-KR" dirty="0" smtClean="0"/>
              <a:t>Intent Filter</a:t>
            </a:r>
          </a:p>
          <a:p>
            <a:r>
              <a:rPr lang="en-US" altLang="ko-KR" dirty="0" smtClean="0"/>
              <a:t>Intent Resolution</a:t>
            </a:r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액션 예제 </a:t>
            </a:r>
            <a:r>
              <a:rPr lang="en-US" altLang="ko-KR" dirty="0" smtClean="0"/>
              <a:t>– activity_callother.xml</a:t>
            </a:r>
            <a:endParaRPr lang="ko-KR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115" y="1481138"/>
            <a:ext cx="487777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액션 예제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실행결과</a:t>
            </a:r>
            <a:endParaRPr lang="ko-KR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272905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484784"/>
            <a:ext cx="272190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484784"/>
            <a:ext cx="2735411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Android</a:t>
            </a:r>
            <a:r>
              <a:rPr lang="ko-KR" altLang="en-US" dirty="0" smtClean="0"/>
              <a:t>는 요청을 서비스하기 위해 사용할 애플리케이션이 어떤 것인지 어떻게 알까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Intent Filter</a:t>
            </a:r>
          </a:p>
          <a:p>
            <a:pPr lvl="2"/>
            <a:r>
              <a:rPr lang="en-US" altLang="ko-KR" dirty="0" smtClean="0"/>
              <a:t>Activity, Service, Broadcast receiver</a:t>
            </a:r>
            <a:r>
              <a:rPr lang="ko-KR" altLang="en-US" dirty="0" smtClean="0"/>
              <a:t>를 특정한 종류의 데이터에 대한 액션을 수행할 수 있는 존재로 등록하는데 사용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애플리케이션 컴포넌트는 </a:t>
            </a:r>
            <a:r>
              <a:rPr lang="en-US" altLang="ko-KR" dirty="0" smtClean="0"/>
              <a:t>Intent Filter</a:t>
            </a:r>
            <a:r>
              <a:rPr lang="ko-KR" altLang="en-US" dirty="0" smtClean="0"/>
              <a:t>를 통해 다른 컴포넌트로부터의 액션 요청을 서비스할 수 있음을 </a:t>
            </a:r>
            <a:r>
              <a:rPr lang="en-US" altLang="ko-KR" dirty="0" smtClean="0"/>
              <a:t>Android</a:t>
            </a:r>
            <a:r>
              <a:rPr lang="ko-KR" altLang="en-US" dirty="0" smtClean="0"/>
              <a:t>에 알림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Manifest</a:t>
            </a:r>
            <a:r>
              <a:rPr lang="ko-KR" altLang="en-US" dirty="0" smtClean="0"/>
              <a:t>파일의 </a:t>
            </a:r>
            <a:r>
              <a:rPr lang="en-US" altLang="ko-KR" dirty="0" smtClean="0"/>
              <a:t>intent-filter </a:t>
            </a:r>
            <a:r>
              <a:rPr lang="ko-KR" altLang="en-US" dirty="0" smtClean="0"/>
              <a:t>태그를 이용함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 Filter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action - </a:t>
            </a:r>
            <a:r>
              <a:rPr lang="ko-KR" altLang="en-US" dirty="0" smtClean="0"/>
              <a:t>서비스되는 액션의 이름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android:name</a:t>
            </a:r>
            <a:r>
              <a:rPr lang="en-US" altLang="ko-KR" dirty="0" smtClean="0"/>
              <a:t> </a:t>
            </a:r>
            <a:r>
              <a:rPr lang="ko-KR" altLang="en-US" dirty="0" smtClean="0"/>
              <a:t>속성 이용</a:t>
            </a:r>
            <a:endParaRPr lang="en-US" altLang="ko-KR" dirty="0" smtClean="0"/>
          </a:p>
          <a:p>
            <a:r>
              <a:rPr lang="en-US" altLang="ko-KR" dirty="0" smtClean="0"/>
              <a:t>category - </a:t>
            </a:r>
            <a:r>
              <a:rPr lang="ko-KR" altLang="en-US" dirty="0" smtClean="0"/>
              <a:t>액션이 서비스되는 상황 조건 지정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 Filter </a:t>
            </a:r>
            <a:r>
              <a:rPr lang="ko-KR" altLang="en-US" dirty="0" smtClean="0"/>
              <a:t>하위 </a:t>
            </a:r>
            <a:r>
              <a:rPr lang="ko-KR" altLang="en-US" dirty="0" err="1" smtClean="0"/>
              <a:t>엘리먼트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857224" y="2928934"/>
          <a:ext cx="7215238" cy="343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4714908"/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속성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ALTERNATIVE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 smtClean="0"/>
                        <a:t>이 액션이 데이터 타입의 항목에 대해 수행되는 기본 액션에 대한 대안으로 사용될 수 있어야 함을 지정</a:t>
                      </a:r>
                      <a:endParaRPr lang="en-US" altLang="ko-KR" sz="1500" dirty="0" smtClean="0"/>
                    </a:p>
                    <a:p>
                      <a:pPr latinLnBrk="1"/>
                      <a:r>
                        <a:rPr lang="en-US" altLang="ko-KR" sz="1500" dirty="0" smtClean="0"/>
                        <a:t>ex)</a:t>
                      </a:r>
                      <a:r>
                        <a:rPr lang="en-US" altLang="ko-KR" sz="1500" baseline="0" dirty="0" smtClean="0"/>
                        <a:t> </a:t>
                      </a:r>
                      <a:r>
                        <a:rPr lang="ko-KR" altLang="en-US" sz="1500" baseline="0" dirty="0" smtClean="0"/>
                        <a:t>연락처의 기본 액션은 해당 연락처를 보여주는 것</a:t>
                      </a:r>
                      <a:r>
                        <a:rPr lang="en-US" altLang="ko-KR" sz="1500" baseline="0" dirty="0" smtClean="0"/>
                        <a:t>, </a:t>
                      </a:r>
                      <a:r>
                        <a:rPr lang="ko-KR" altLang="en-US" sz="1500" baseline="0" dirty="0" smtClean="0"/>
                        <a:t>대안은 편집</a:t>
                      </a:r>
                      <a:r>
                        <a:rPr lang="en-US" altLang="ko-KR" sz="1500" baseline="0" dirty="0" smtClean="0"/>
                        <a:t>, </a:t>
                      </a:r>
                      <a:r>
                        <a:rPr lang="ko-KR" altLang="en-US" sz="1500" baseline="0" dirty="0" smtClean="0"/>
                        <a:t>삭제</a:t>
                      </a:r>
                      <a:endParaRPr lang="ko-KR" alt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SELECTED_ALTERNATIVE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 smtClean="0"/>
                        <a:t>가능한 것들의 리스트가 필요할 때</a:t>
                      </a:r>
                      <a:endParaRPr lang="ko-KR" alt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DEFAULT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Intent</a:t>
                      </a:r>
                      <a:r>
                        <a:rPr lang="en-US" altLang="ko-KR" sz="1500" baseline="0" dirty="0" smtClean="0"/>
                        <a:t> Filter</a:t>
                      </a:r>
                      <a:r>
                        <a:rPr lang="ko-KR" altLang="en-US" sz="1500" baseline="0" dirty="0" smtClean="0"/>
                        <a:t>에 의해 정의된 데이터 값에 대한 기본 액션</a:t>
                      </a:r>
                      <a:r>
                        <a:rPr lang="en-US" altLang="ko-KR" sz="1500" baseline="0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sz="1500" baseline="0" dirty="0" smtClean="0"/>
                        <a:t>명시적 </a:t>
                      </a:r>
                      <a:r>
                        <a:rPr lang="ko-KR" altLang="en-US" sz="1500" baseline="0" dirty="0" err="1" smtClean="0"/>
                        <a:t>인텐트를</a:t>
                      </a:r>
                      <a:r>
                        <a:rPr lang="ko-KR" altLang="en-US" sz="1500" baseline="0" dirty="0" smtClean="0"/>
                        <a:t> 이용해 띄어지는 </a:t>
                      </a:r>
                      <a:r>
                        <a:rPr lang="ko-KR" altLang="en-US" sz="1500" baseline="0" dirty="0" err="1" smtClean="0"/>
                        <a:t>액티비티</a:t>
                      </a:r>
                      <a:endParaRPr lang="ko-KR" alt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HOME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 smtClean="0"/>
                        <a:t>장치가 시작될 때 맨 처음 표시되는 </a:t>
                      </a:r>
                      <a:r>
                        <a:rPr lang="ko-KR" altLang="en-US" sz="1500" dirty="0" err="1" smtClean="0"/>
                        <a:t>액티비티</a:t>
                      </a:r>
                      <a:endParaRPr lang="ko-KR" alt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LAUNCHER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 smtClean="0"/>
                        <a:t>선택되어 지정된 어떤 데이터도 없이 </a:t>
                      </a:r>
                      <a:r>
                        <a:rPr lang="ko-KR" altLang="en-US" sz="1500" dirty="0" err="1" smtClean="0"/>
                        <a:t>액티비티를</a:t>
                      </a:r>
                      <a:r>
                        <a:rPr lang="ko-KR" altLang="en-US" sz="1500" dirty="0" smtClean="0"/>
                        <a:t> </a:t>
                      </a:r>
                      <a:r>
                        <a:rPr lang="ko-KR" altLang="en-US" sz="1500" dirty="0" err="1" smtClean="0"/>
                        <a:t>런치함</a:t>
                      </a:r>
                      <a:endParaRPr lang="ko-KR" alt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data – </a:t>
            </a:r>
            <a:r>
              <a:rPr lang="ko-KR" altLang="en-US" dirty="0" smtClean="0"/>
              <a:t>컴포넌트가 실행할 수 있는 데이터에 대한 명세를 지정할 수 있게 함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 Filter </a:t>
            </a:r>
            <a:r>
              <a:rPr lang="ko-KR" altLang="en-US" dirty="0" smtClean="0"/>
              <a:t>하위 </a:t>
            </a:r>
            <a:r>
              <a:rPr lang="ko-KR" altLang="en-US" dirty="0" err="1" smtClean="0"/>
              <a:t>엘리먼트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500166" y="2571744"/>
          <a:ext cx="60960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3667108"/>
              </a:tblGrid>
              <a:tr h="1247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속성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android:host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유효한 호스트의 이름을 지정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ex)</a:t>
                      </a:r>
                      <a:r>
                        <a:rPr lang="en-US" altLang="ko-KR" baseline="0" dirty="0" smtClean="0"/>
                        <a:t> google.com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android:mimeType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컴포넌트가 다룰 수 있는 데이터의 종류를 지정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android:path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URI</a:t>
                      </a:r>
                      <a:r>
                        <a:rPr lang="ko-KR" altLang="en-US" dirty="0" smtClean="0"/>
                        <a:t>를 위한 유효한 경로 값을 지정한다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android:port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지정된 호스트를 위한 유효한 포트를 지정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android:scheme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ex)</a:t>
                      </a:r>
                      <a:r>
                        <a:rPr lang="en-US" altLang="ko-KR" baseline="0" dirty="0" smtClean="0"/>
                        <a:t> content, http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 Filter </a:t>
            </a:r>
            <a:r>
              <a:rPr lang="ko-KR" altLang="en-US" dirty="0" smtClean="0"/>
              <a:t>등록 예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44855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>
          <a:xfrm>
            <a:off x="1331640" y="2492896"/>
            <a:ext cx="6912768" cy="576064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startActivity</a:t>
            </a:r>
            <a:r>
              <a:rPr lang="ko-KR" altLang="en-US" dirty="0" smtClean="0"/>
              <a:t>에 암시적 인텐트를 전달하면 해석 과정을 거쳐 보통 하나의 </a:t>
            </a:r>
            <a:r>
              <a:rPr lang="en-US" altLang="ko-KR" dirty="0" smtClean="0"/>
              <a:t>Activity</a:t>
            </a:r>
            <a:r>
              <a:rPr lang="ko-KR" altLang="en-US" dirty="0" smtClean="0"/>
              <a:t>가 결정됨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지정된 데이터에 대해 주어진 액션을 수행할 수 있는 </a:t>
            </a:r>
            <a:r>
              <a:rPr lang="en-US" altLang="ko-KR" dirty="0" smtClean="0"/>
              <a:t>Activity</a:t>
            </a:r>
            <a:r>
              <a:rPr lang="ko-KR" altLang="en-US" dirty="0" smtClean="0"/>
              <a:t>가 여러 개 존재하는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이들 중 최적의 </a:t>
            </a:r>
            <a:r>
              <a:rPr lang="en-US" altLang="ko-KR" dirty="0" smtClean="0"/>
              <a:t>Activity</a:t>
            </a:r>
            <a:r>
              <a:rPr lang="ko-KR" altLang="en-US" dirty="0" smtClean="0"/>
              <a:t>를 찾는다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 Resolution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설치된 패키지로부터 사용 가능한 모든 </a:t>
            </a:r>
            <a:r>
              <a:rPr lang="en-US" altLang="ko-KR" dirty="0" smtClean="0"/>
              <a:t>Intent Filter</a:t>
            </a:r>
            <a:r>
              <a:rPr lang="ko-KR" altLang="en-US" dirty="0" smtClean="0"/>
              <a:t>들의 리스트를 구성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확인 중인 </a:t>
            </a:r>
            <a:r>
              <a:rPr lang="en-US" altLang="ko-KR" dirty="0" smtClean="0"/>
              <a:t>Intent</a:t>
            </a:r>
            <a:r>
              <a:rPr lang="ko-KR" altLang="en-US" dirty="0" smtClean="0"/>
              <a:t>와 연관된 액션이나 범주에 맞지 않는 </a:t>
            </a:r>
            <a:r>
              <a:rPr lang="en-US" altLang="ko-KR" dirty="0" smtClean="0"/>
              <a:t>Intent Filter</a:t>
            </a:r>
            <a:r>
              <a:rPr lang="ko-KR" altLang="en-US" dirty="0" smtClean="0"/>
              <a:t>를 리스트에서 제거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1) action match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Intent Filter</a:t>
            </a:r>
            <a:r>
              <a:rPr lang="ko-KR" altLang="en-US" dirty="0" smtClean="0"/>
              <a:t>가 지정된 액션을 포함하고 있거나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아무런 액션도 지정되지 않은 경우에 이루어진다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2) category match</a:t>
            </a:r>
            <a:r>
              <a:rPr lang="ko-KR" altLang="en-US" dirty="0" smtClean="0"/>
              <a:t>의 경우 모든 </a:t>
            </a:r>
            <a:r>
              <a:rPr lang="en-US" altLang="ko-KR" dirty="0" smtClean="0"/>
              <a:t>category</a:t>
            </a:r>
            <a:r>
              <a:rPr lang="ko-KR" altLang="en-US" dirty="0" smtClean="0"/>
              <a:t>에 일치해야함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 Resolution </a:t>
            </a:r>
            <a:r>
              <a:rPr lang="ko-KR" altLang="en-US" dirty="0" smtClean="0"/>
              <a:t>과정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3. Intent</a:t>
            </a:r>
            <a:r>
              <a:rPr lang="ko-KR" altLang="en-US" dirty="0" smtClean="0"/>
              <a:t>에 있는 데이터 </a:t>
            </a:r>
            <a:r>
              <a:rPr lang="en-US" altLang="ko-KR" dirty="0" smtClean="0"/>
              <a:t>URI</a:t>
            </a:r>
            <a:r>
              <a:rPr lang="ko-KR" altLang="en-US" dirty="0" smtClean="0"/>
              <a:t>의 각 부분이 </a:t>
            </a:r>
            <a:r>
              <a:rPr lang="en-US" altLang="ko-KR" dirty="0" smtClean="0"/>
              <a:t>Intent Filter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data </a:t>
            </a:r>
            <a:r>
              <a:rPr lang="ko-KR" altLang="en-US" dirty="0" smtClean="0"/>
              <a:t>태그</a:t>
            </a:r>
            <a:r>
              <a:rPr lang="en-US" altLang="ko-KR" dirty="0" smtClean="0"/>
              <a:t>(MIME, scheme, host/</a:t>
            </a:r>
            <a:r>
              <a:rPr lang="ko-KR" altLang="en-US" dirty="0" smtClean="0"/>
              <a:t>권한</a:t>
            </a:r>
            <a:r>
              <a:rPr lang="en-US" altLang="ko-KR" dirty="0" smtClean="0"/>
              <a:t>, path)</a:t>
            </a:r>
            <a:r>
              <a:rPr lang="ko-KR" altLang="en-US" dirty="0" smtClean="0"/>
              <a:t>와 비교한다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1) MIME </a:t>
            </a:r>
            <a:r>
              <a:rPr lang="ko-KR" altLang="en-US" dirty="0" smtClean="0"/>
              <a:t>타입은 </a:t>
            </a:r>
            <a:r>
              <a:rPr lang="en-US" altLang="ko-KR" dirty="0" smtClean="0"/>
              <a:t>*</a:t>
            </a:r>
            <a:r>
              <a:rPr lang="ko-KR" altLang="en-US" dirty="0" smtClean="0"/>
              <a:t>을 이용하여 하위 타입 매치 가능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2) scheme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URI</a:t>
            </a:r>
            <a:r>
              <a:rPr lang="ko-KR" altLang="en-US" dirty="0" smtClean="0"/>
              <a:t>의 프로토콜 부분</a:t>
            </a:r>
            <a:r>
              <a:rPr lang="en-US" altLang="ko-KR" dirty="0" smtClean="0"/>
              <a:t> ex) http:, </a:t>
            </a:r>
            <a:r>
              <a:rPr lang="en-US" altLang="ko-KR" dirty="0" err="1" smtClean="0"/>
              <a:t>tel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3) host/</a:t>
            </a:r>
            <a:r>
              <a:rPr lang="ko-KR" altLang="en-US" dirty="0" smtClean="0"/>
              <a:t>권한은 </a:t>
            </a:r>
            <a:r>
              <a:rPr lang="en-US" altLang="ko-KR" dirty="0" smtClean="0"/>
              <a:t>URI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scheme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path</a:t>
            </a:r>
            <a:r>
              <a:rPr lang="ko-KR" altLang="en-US" dirty="0" smtClean="0"/>
              <a:t>사이에 있는 부분 </a:t>
            </a:r>
            <a:r>
              <a:rPr lang="en-US" altLang="ko-KR" dirty="0" smtClean="0"/>
              <a:t>ex) </a:t>
            </a:r>
            <a:r>
              <a:rPr lang="en-US" altLang="ko-KR" dirty="0" smtClean="0">
                <a:hlinkClick r:id="rId2"/>
              </a:rPr>
              <a:t>www.google.com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4) path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host</a:t>
            </a:r>
            <a:r>
              <a:rPr lang="ko-KR" altLang="en-US" dirty="0" smtClean="0"/>
              <a:t>뒤에 오는 부분이다</a:t>
            </a:r>
            <a:r>
              <a:rPr lang="en-US" altLang="ko-KR" dirty="0" smtClean="0"/>
              <a:t>. ex) /</a:t>
            </a:r>
            <a:r>
              <a:rPr lang="en-US" altLang="ko-KR" dirty="0" err="1" smtClean="0"/>
              <a:t>ig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암시적으로 </a:t>
            </a:r>
            <a:r>
              <a:rPr lang="en-US" altLang="ko-KR" dirty="0" smtClean="0"/>
              <a:t>Activity</a:t>
            </a:r>
            <a:r>
              <a:rPr lang="ko-KR" altLang="en-US" dirty="0" smtClean="0"/>
              <a:t>를 실행시킬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위의 과정들로 </a:t>
            </a:r>
            <a:r>
              <a:rPr lang="ko-KR" altLang="en-US" dirty="0" err="1" smtClean="0"/>
              <a:t>부터</a:t>
            </a:r>
            <a:r>
              <a:rPr lang="ko-KR" altLang="en-US" dirty="0" smtClean="0"/>
              <a:t> 하나 이상의 컴포넌트들이 해석되는 경우에는 해당하는 모든 컴포넌트들이 사용자에게 제공됨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 Resolution </a:t>
            </a:r>
            <a:r>
              <a:rPr lang="ko-KR" altLang="en-US" dirty="0" smtClean="0"/>
              <a:t>과정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어떠한 액션이 수행되어야 한다는 의향을 선언할 수 있도록 해주는 메시지 전달 메커니즘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/>
          <p:cNvSpPr/>
          <p:nvPr/>
        </p:nvSpPr>
        <p:spPr>
          <a:xfrm>
            <a:off x="5508104" y="2996952"/>
            <a:ext cx="2592288" cy="6480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do something 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YourActivity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…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새 </a:t>
            </a:r>
            <a:r>
              <a:rPr lang="en-US" altLang="ko-KR" dirty="0" smtClean="0"/>
              <a:t>Activity</a:t>
            </a:r>
            <a:r>
              <a:rPr lang="ko-KR" altLang="en-US" dirty="0" smtClean="0"/>
              <a:t>를 명시적으로 시작</a:t>
            </a:r>
            <a:endParaRPr lang="en-US" altLang="ko-KR" dirty="0" smtClean="0"/>
          </a:p>
          <a:p>
            <a:r>
              <a:rPr lang="ko-KR" altLang="en-US" dirty="0" smtClean="0"/>
              <a:t>새 </a:t>
            </a:r>
            <a:r>
              <a:rPr lang="en-US" altLang="ko-KR" dirty="0" smtClean="0"/>
              <a:t>Activity</a:t>
            </a:r>
            <a:r>
              <a:rPr lang="ko-KR" altLang="en-US" dirty="0" smtClean="0"/>
              <a:t>를 암시적으로 시작</a:t>
            </a:r>
          </a:p>
          <a:p>
            <a:r>
              <a:rPr lang="ko-KR" altLang="en-US" dirty="0" smtClean="0"/>
              <a:t>시스템 전역에 메시지를 방송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 </a:t>
            </a:r>
            <a:r>
              <a:rPr lang="ko-KR" altLang="en-US" dirty="0" smtClean="0"/>
              <a:t>용도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131840" y="3429000"/>
            <a:ext cx="27363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Android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115616" y="5589240"/>
            <a:ext cx="2016224" cy="57606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MyActivity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012160" y="5517232"/>
            <a:ext cx="2016224" cy="57606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YourActivity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7" name="Shape 16"/>
          <p:cNvCxnSpPr>
            <a:endCxn id="4" idx="1"/>
          </p:cNvCxnSpPr>
          <p:nvPr/>
        </p:nvCxnSpPr>
        <p:spPr>
          <a:xfrm rot="5400000" flipH="1" flipV="1">
            <a:off x="1385646" y="3843046"/>
            <a:ext cx="1836204" cy="1656184"/>
          </a:xfrm>
          <a:prstGeom prst="curved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4" idx="3"/>
          </p:cNvCxnSpPr>
          <p:nvPr/>
        </p:nvCxnSpPr>
        <p:spPr>
          <a:xfrm>
            <a:off x="5868144" y="3753036"/>
            <a:ext cx="1656184" cy="1764196"/>
          </a:xfrm>
          <a:prstGeom prst="curved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구부러진 연결선 26"/>
          <p:cNvCxnSpPr/>
          <p:nvPr/>
        </p:nvCxnSpPr>
        <p:spPr>
          <a:xfrm rot="5400000">
            <a:off x="2483768" y="4365104"/>
            <a:ext cx="1512168" cy="93610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구부러진 연결선 30"/>
          <p:cNvCxnSpPr/>
          <p:nvPr/>
        </p:nvCxnSpPr>
        <p:spPr>
          <a:xfrm rot="16200000" flipV="1">
            <a:off x="5004048" y="4293096"/>
            <a:ext cx="1440160" cy="100811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1115616" y="4365104"/>
            <a:ext cx="1440160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Intent(do something)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516216" y="4365104"/>
            <a:ext cx="1440160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Intent(do something)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267744" y="5013176"/>
            <a:ext cx="1440160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Intent(result)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220072" y="5013176"/>
            <a:ext cx="1440160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Intent(result)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 애플리케이션에서 다른 애플리케이션의 </a:t>
            </a:r>
            <a:r>
              <a:rPr lang="en-US" altLang="ko-KR" dirty="0" smtClean="0"/>
              <a:t>Activity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띄우려면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startActivity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myIntent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err="1" smtClean="0"/>
              <a:t>myIntent</a:t>
            </a:r>
            <a:endParaRPr lang="en-US" altLang="ko-KR" dirty="0" smtClean="0"/>
          </a:p>
          <a:p>
            <a:pPr lvl="3"/>
            <a:r>
              <a:rPr lang="ko-KR" altLang="en-US" dirty="0" err="1" smtClean="0"/>
              <a:t>오픈할</a:t>
            </a:r>
            <a:r>
              <a:rPr lang="ko-KR" altLang="en-US" dirty="0" smtClean="0"/>
              <a:t> 클래스를 명시적으로 지정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혹은 수행되어야 하는 대상인 액션을 포함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myIntent</a:t>
            </a:r>
            <a:r>
              <a:rPr lang="ko-KR" altLang="en-US" dirty="0" smtClean="0"/>
              <a:t>에 가장 필적할 액티비티 하나를 찾아 시작시킴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새로 띄운 </a:t>
            </a:r>
            <a:r>
              <a:rPr lang="ko-KR" altLang="en-US" dirty="0" err="1" smtClean="0"/>
              <a:t>액티비티가</a:t>
            </a:r>
            <a:r>
              <a:rPr lang="ko-KR" altLang="en-US" dirty="0" smtClean="0"/>
              <a:t> 종료될 때 아무런 메시지를 전달하지 않음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startActivityForResult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새로 띄운 </a:t>
            </a:r>
            <a:r>
              <a:rPr lang="en-US" altLang="ko-KR" dirty="0" smtClean="0"/>
              <a:t>Activity</a:t>
            </a:r>
            <a:r>
              <a:rPr lang="ko-KR" altLang="en-US" dirty="0" smtClean="0"/>
              <a:t>가 종료될 때 메시지 전달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이용해 </a:t>
            </a:r>
            <a:r>
              <a:rPr lang="en-US" altLang="ko-KR" dirty="0" smtClean="0"/>
              <a:t>Activity </a:t>
            </a:r>
            <a:r>
              <a:rPr lang="ko-KR" altLang="en-US" dirty="0" smtClean="0"/>
              <a:t>띄우기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startActivity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5436096" y="2060848"/>
            <a:ext cx="2592288" cy="6480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do something 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YourActivity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…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059832" y="2492896"/>
            <a:ext cx="27363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Android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1043608" y="4653136"/>
            <a:ext cx="2016224" cy="57606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MyActivity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940152" y="4581128"/>
            <a:ext cx="2016224" cy="57606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YourActivity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2" name="Shape 31"/>
          <p:cNvCxnSpPr>
            <a:stCxn id="30" idx="0"/>
            <a:endCxn id="29" idx="1"/>
          </p:cNvCxnSpPr>
          <p:nvPr/>
        </p:nvCxnSpPr>
        <p:spPr>
          <a:xfrm rot="5400000" flipH="1" flipV="1">
            <a:off x="1637674" y="3230978"/>
            <a:ext cx="1836204" cy="1008112"/>
          </a:xfrm>
          <a:prstGeom prst="curved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29" idx="3"/>
            <a:endCxn id="31" idx="0"/>
          </p:cNvCxnSpPr>
          <p:nvPr/>
        </p:nvCxnSpPr>
        <p:spPr>
          <a:xfrm>
            <a:off x="5796136" y="2816932"/>
            <a:ext cx="1152128" cy="1764196"/>
          </a:xfrm>
          <a:prstGeom prst="curved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1619672" y="3429000"/>
            <a:ext cx="1440160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err="1" smtClean="0">
                <a:solidFill>
                  <a:schemeClr val="tx1"/>
                </a:solidFill>
              </a:rPr>
              <a:t>startActivity</a:t>
            </a:r>
            <a:r>
              <a:rPr lang="en-US" altLang="ko-KR" sz="1000" dirty="0" smtClean="0">
                <a:solidFill>
                  <a:schemeClr val="tx1"/>
                </a:solidFill>
              </a:rPr>
              <a:t>(intent)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6156176" y="3429000"/>
            <a:ext cx="1440160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err="1" smtClean="0">
                <a:solidFill>
                  <a:schemeClr val="tx1"/>
                </a:solidFill>
              </a:rPr>
              <a:t>onCreate</a:t>
            </a:r>
            <a:r>
              <a:rPr lang="en-US" altLang="ko-KR" sz="1000" dirty="0" smtClean="0">
                <a:solidFill>
                  <a:schemeClr val="tx1"/>
                </a:solidFill>
              </a:rPr>
              <a:t>(intent)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startActivityForResult</a:t>
            </a:r>
            <a:r>
              <a:rPr lang="en-US" altLang="ko-KR" dirty="0" smtClean="0"/>
              <a:t> &amp; </a:t>
            </a:r>
            <a:r>
              <a:rPr lang="en-US" altLang="ko-KR" dirty="0" err="1" smtClean="0"/>
              <a:t>setResult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508104" y="1484784"/>
            <a:ext cx="2592288" cy="6480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do something 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YourActivity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…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131840" y="1916832"/>
            <a:ext cx="2736304" cy="6480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Android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115616" y="4581128"/>
            <a:ext cx="2016224" cy="57606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MyActivity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868144" y="4581128"/>
            <a:ext cx="2016224" cy="57606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YourActivity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8" name="Shape 7"/>
          <p:cNvCxnSpPr>
            <a:endCxn id="5" idx="1"/>
          </p:cNvCxnSpPr>
          <p:nvPr/>
        </p:nvCxnSpPr>
        <p:spPr>
          <a:xfrm rot="5400000" flipH="1" flipV="1">
            <a:off x="1061610" y="2510898"/>
            <a:ext cx="2340260" cy="1800200"/>
          </a:xfrm>
          <a:prstGeom prst="curved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5" idx="3"/>
          </p:cNvCxnSpPr>
          <p:nvPr/>
        </p:nvCxnSpPr>
        <p:spPr>
          <a:xfrm>
            <a:off x="5868144" y="2240868"/>
            <a:ext cx="1656184" cy="2340260"/>
          </a:xfrm>
          <a:prstGeom prst="curved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구부러진 연결선 9"/>
          <p:cNvCxnSpPr/>
          <p:nvPr/>
        </p:nvCxnSpPr>
        <p:spPr>
          <a:xfrm rot="5400000">
            <a:off x="2123728" y="2924944"/>
            <a:ext cx="2376264" cy="93610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구부러진 연결선 10"/>
          <p:cNvCxnSpPr/>
          <p:nvPr/>
        </p:nvCxnSpPr>
        <p:spPr>
          <a:xfrm rot="16200000" flipV="1">
            <a:off x="4716016" y="3068960"/>
            <a:ext cx="2016224" cy="100811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539552" y="2852936"/>
            <a:ext cx="2664296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Intent(do something)</a:t>
            </a:r>
          </a:p>
          <a:p>
            <a:pPr algn="ctr"/>
            <a:r>
              <a:rPr lang="en-US" altLang="ko-KR" sz="1000" dirty="0" err="1" smtClean="0">
                <a:solidFill>
                  <a:schemeClr val="tx1"/>
                </a:solidFill>
              </a:rPr>
              <a:t>startActivityForResult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intent,reqCode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516216" y="2852936"/>
            <a:ext cx="1440160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err="1" smtClean="0">
                <a:solidFill>
                  <a:schemeClr val="tx1"/>
                </a:solidFill>
              </a:rPr>
              <a:t>onCreate</a:t>
            </a:r>
            <a:r>
              <a:rPr lang="en-US" altLang="ko-KR" sz="1000" dirty="0" smtClean="0">
                <a:solidFill>
                  <a:schemeClr val="tx1"/>
                </a:solidFill>
              </a:rPr>
              <a:t>(intent)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763688" y="3861048"/>
            <a:ext cx="3024336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err="1" smtClean="0">
                <a:solidFill>
                  <a:schemeClr val="tx1"/>
                </a:solidFill>
              </a:rPr>
              <a:t>onActivityResult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reqCode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resultCode,intent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644008" y="3356992"/>
            <a:ext cx="2016224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Intent(result)</a:t>
            </a:r>
          </a:p>
          <a:p>
            <a:pPr algn="ctr"/>
            <a:r>
              <a:rPr lang="en-US" altLang="ko-KR" sz="1000" dirty="0" err="1" smtClean="0">
                <a:solidFill>
                  <a:schemeClr val="tx1"/>
                </a:solidFill>
              </a:rPr>
              <a:t>setResult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resultCode</a:t>
            </a:r>
            <a:r>
              <a:rPr lang="en-US" altLang="ko-KR" sz="1000" dirty="0" smtClean="0">
                <a:solidFill>
                  <a:schemeClr val="tx1"/>
                </a:solidFill>
              </a:rPr>
              <a:t>, intent)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명시적으로 시작</a:t>
            </a:r>
            <a:r>
              <a:rPr lang="en-US" altLang="ko-KR" dirty="0" smtClean="0"/>
              <a:t>(Explicit intent)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Intent</a:t>
            </a:r>
            <a:r>
              <a:rPr lang="ko-KR" altLang="en-US" dirty="0" smtClean="0"/>
              <a:t>를 이용해 </a:t>
            </a:r>
            <a:r>
              <a:rPr lang="en-US" altLang="ko-KR" dirty="0" smtClean="0"/>
              <a:t>Activity </a:t>
            </a:r>
            <a:r>
              <a:rPr lang="ko-KR" altLang="en-US" dirty="0" smtClean="0"/>
              <a:t>시작하기</a:t>
            </a:r>
            <a:endParaRPr lang="ko-KR" alt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771925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암시적으로 시작</a:t>
            </a:r>
            <a:r>
              <a:rPr lang="en-US" altLang="ko-KR" dirty="0" smtClean="0"/>
              <a:t>(Implicit intent)</a:t>
            </a:r>
          </a:p>
          <a:p>
            <a:pPr lvl="1"/>
            <a:r>
              <a:rPr lang="ko-KR" altLang="en-US" dirty="0" err="1" smtClean="0"/>
              <a:t>안드로이드는</a:t>
            </a:r>
            <a:r>
              <a:rPr lang="ko-KR" altLang="en-US" dirty="0" smtClean="0"/>
              <a:t> 지정된 데이터 타입에 대한 액션 수행에 가장 적합한 클래스로 그 </a:t>
            </a:r>
            <a:r>
              <a:rPr lang="en-US" altLang="ko-KR" dirty="0" smtClean="0"/>
              <a:t>Intent</a:t>
            </a:r>
            <a:r>
              <a:rPr lang="ko-KR" altLang="en-US" dirty="0" smtClean="0"/>
              <a:t>를 런타임에 해결함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빌려 사용하는 기능이 어떤 애플리케이션의 것인지 미리 정확히 알지 않아도 다른 애플리케이션에 있는 기능을 사용하는 프로젝트 작성 가능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Intent</a:t>
            </a:r>
            <a:r>
              <a:rPr lang="ko-KR" altLang="en-US" dirty="0" smtClean="0"/>
              <a:t>를 이용해 </a:t>
            </a:r>
            <a:r>
              <a:rPr lang="en-US" altLang="ko-KR" dirty="0" smtClean="0"/>
              <a:t>Activity </a:t>
            </a:r>
            <a:r>
              <a:rPr lang="ko-KR" altLang="en-US" dirty="0" smtClean="0"/>
              <a:t>시작하기</a:t>
            </a:r>
            <a:endParaRPr lang="ko-KR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05064"/>
            <a:ext cx="72008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13862</TotalTime>
  <Words>867</Words>
  <Application>Microsoft Office PowerPoint</Application>
  <PresentationFormat>화면 슬라이드 쇼(4:3)</PresentationFormat>
  <Paragraphs>165</Paragraphs>
  <Slides>28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광장</vt:lpstr>
      <vt:lpstr>Intent</vt:lpstr>
      <vt:lpstr>목차</vt:lpstr>
      <vt:lpstr>Intent</vt:lpstr>
      <vt:lpstr>Intent 용도</vt:lpstr>
      <vt:lpstr>Intent를 이용해 Activity 띄우기</vt:lpstr>
      <vt:lpstr>startActivity</vt:lpstr>
      <vt:lpstr>startActivityForResult &amp; setResult</vt:lpstr>
      <vt:lpstr>Intent를 이용해 Activity 시작하기</vt:lpstr>
      <vt:lpstr>Intent를 이용해 Activity 시작하기</vt:lpstr>
      <vt:lpstr> Activity간의 통신</vt:lpstr>
      <vt:lpstr>Activity간의 통신(2)</vt:lpstr>
      <vt:lpstr>통신 예제 – CommActivity.java</vt:lpstr>
      <vt:lpstr>통신 예제 - ActEdit.java</vt:lpstr>
      <vt:lpstr>activity_commactivity.xml activity_actedit.xml</vt:lpstr>
      <vt:lpstr>통신 예제</vt:lpstr>
      <vt:lpstr>통신 예제</vt:lpstr>
      <vt:lpstr>Action</vt:lpstr>
      <vt:lpstr>Data</vt:lpstr>
      <vt:lpstr>액션 예제 – CallOther.java</vt:lpstr>
      <vt:lpstr>액션 예제 – activity_callother.xml</vt:lpstr>
      <vt:lpstr>액션 예제 - 실행결과</vt:lpstr>
      <vt:lpstr>Intent Filter</vt:lpstr>
      <vt:lpstr>Intent Filter 하위 엘리먼트</vt:lpstr>
      <vt:lpstr>Intent Filter 하위 엘리먼트(2)</vt:lpstr>
      <vt:lpstr>Intent Filter 등록 예</vt:lpstr>
      <vt:lpstr>Intent Resolution</vt:lpstr>
      <vt:lpstr>Intent Resolution 과정(1)</vt:lpstr>
      <vt:lpstr>Intent Resolution 과정(2)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luxurypmy</dc:creator>
  <cp:lastModifiedBy>gl2een</cp:lastModifiedBy>
  <cp:revision>723</cp:revision>
  <dcterms:created xsi:type="dcterms:W3CDTF">2012-03-24T12:01:31Z</dcterms:created>
  <dcterms:modified xsi:type="dcterms:W3CDTF">2013-03-25T08:11:41Z</dcterms:modified>
</cp:coreProperties>
</file>